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handoutMasterIdLst>
    <p:handoutMasterId r:id="rId26"/>
  </p:handoutMasterIdLst>
  <p:sldIdLst>
    <p:sldId id="330" r:id="rId2"/>
    <p:sldId id="342" r:id="rId3"/>
    <p:sldId id="343" r:id="rId4"/>
    <p:sldId id="345" r:id="rId5"/>
    <p:sldId id="346" r:id="rId6"/>
    <p:sldId id="331" r:id="rId7"/>
    <p:sldId id="337" r:id="rId8"/>
    <p:sldId id="332" r:id="rId9"/>
    <p:sldId id="351" r:id="rId10"/>
    <p:sldId id="347" r:id="rId11"/>
    <p:sldId id="348" r:id="rId12"/>
    <p:sldId id="354" r:id="rId13"/>
    <p:sldId id="355" r:id="rId14"/>
    <p:sldId id="356" r:id="rId15"/>
    <p:sldId id="357" r:id="rId16"/>
    <p:sldId id="358" r:id="rId17"/>
    <p:sldId id="359" r:id="rId18"/>
    <p:sldId id="349" r:id="rId19"/>
    <p:sldId id="344" r:id="rId20"/>
    <p:sldId id="350" r:id="rId21"/>
    <p:sldId id="352" r:id="rId22"/>
    <p:sldId id="353" r:id="rId23"/>
    <p:sldId id="339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ampling_code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odel.txt" TargetMode="External"/><Relationship Id="rId2" Type="http://schemas.openxmlformats.org/officeDocument/2006/relationships/hyperlink" Target="main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olution_50.t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Solution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optimal route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minimize total cost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/>
              <a:t>10 billion yuan in 125 seconds ($ 1.4 billion)</a:t>
            </a:r>
          </a:p>
          <a:p>
            <a:r>
              <a:rPr lang="en-US" dirty="0"/>
              <a:t>213.5 billion yuan in 24 hours ($ 30.5 billion)</a:t>
            </a:r>
          </a:p>
          <a:p>
            <a:r>
              <a:rPr lang="en-US" dirty="0"/>
              <a:t>812 million goods</a:t>
            </a:r>
          </a:p>
          <a:p>
            <a:r>
              <a:rPr lang="en-US" dirty="0"/>
              <a:t>2 - 7 days (no shipping fee)</a:t>
            </a:r>
          </a:p>
          <a:p>
            <a:r>
              <a:rPr lang="en-US" dirty="0"/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6BBAC2-348F-E34E-929E-A039942F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" y="2011227"/>
            <a:ext cx="8523975" cy="80868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0FF920-A628-B548-BC0B-55727334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2155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4C63CC-4B18-7D43-B74E-ACDE29BC5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"/>
          <a:stretch/>
        </p:blipFill>
        <p:spPr>
          <a:xfrm>
            <a:off x="228600" y="2283670"/>
            <a:ext cx="8839200" cy="2773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BF1EF9-2AE9-C743-8CD0-685342660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736"/>
            <a:ext cx="8915400" cy="16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13063</TotalTime>
  <Words>481</Words>
  <Application>Microsoft Macintosh PowerPoint</Application>
  <PresentationFormat>On-screen Show (4:3)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PowerPoint Presentation</vt:lpstr>
      <vt:lpstr>Data sample</vt:lpstr>
      <vt:lpstr>Data sample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Order</vt:lpstr>
      <vt:lpstr>Truck</vt:lpstr>
      <vt:lpstr>Distributor</vt:lpstr>
      <vt:lpstr>Variables</vt:lpstr>
      <vt:lpstr>Future to Do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Zhou rui</cp:lastModifiedBy>
  <cp:revision>361</cp:revision>
  <cp:lastPrinted>2015-11-17T15:05:56Z</cp:lastPrinted>
  <dcterms:created xsi:type="dcterms:W3CDTF">2001-06-15T12:35:25Z</dcterms:created>
  <dcterms:modified xsi:type="dcterms:W3CDTF">2018-11-28T04:04:19Z</dcterms:modified>
</cp:coreProperties>
</file>