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handoutMasterIdLst>
    <p:handoutMasterId r:id="rId26"/>
  </p:handoutMasterIdLst>
  <p:sldIdLst>
    <p:sldId id="330" r:id="rId2"/>
    <p:sldId id="343" r:id="rId3"/>
    <p:sldId id="342" r:id="rId4"/>
    <p:sldId id="346" r:id="rId5"/>
    <p:sldId id="331" r:id="rId6"/>
    <p:sldId id="337" r:id="rId7"/>
    <p:sldId id="332" r:id="rId8"/>
    <p:sldId id="347" r:id="rId9"/>
    <p:sldId id="348" r:id="rId10"/>
    <p:sldId id="351" r:id="rId11"/>
    <p:sldId id="354" r:id="rId12"/>
    <p:sldId id="355" r:id="rId13"/>
    <p:sldId id="356" r:id="rId14"/>
    <p:sldId id="357" r:id="rId15"/>
    <p:sldId id="358" r:id="rId16"/>
    <p:sldId id="359" r:id="rId17"/>
    <p:sldId id="349" r:id="rId18"/>
    <p:sldId id="350" r:id="rId19"/>
    <p:sldId id="352" r:id="rId20"/>
    <p:sldId id="344" r:id="rId21"/>
    <p:sldId id="360" r:id="rId22"/>
    <p:sldId id="353" r:id="rId23"/>
    <p:sldId id="339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6CCE9938-1107-3145-A83E-6AD3397E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F5EECD5-BAB6-3B4A-9356-D8323BAC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94" y="1403090"/>
            <a:ext cx="6128611" cy="4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20F-CB35-7C46-BD2F-E0E62CE0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C05315-6711-3246-A066-489BE057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30" y="1600200"/>
            <a:ext cx="578314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194F-39AD-8F4B-AA61-A1B4030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2EAF-3548-7F42-AEB2-1B461A22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C9E-2504-174B-8387-9AC1EB2D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19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/>
              <a:t>10 billion yuan in 125 seconds ($ 1.4 billion)</a:t>
            </a:r>
          </a:p>
          <a:p>
            <a:r>
              <a:rPr lang="en-US" dirty="0"/>
              <a:t>213.5 billion yuan in 24 hours ($ 30.5 billion)</a:t>
            </a:r>
          </a:p>
          <a:p>
            <a:r>
              <a:rPr lang="en-US" dirty="0"/>
              <a:t>812 million goods</a:t>
            </a:r>
          </a:p>
          <a:p>
            <a:r>
              <a:rPr lang="en-US" dirty="0"/>
              <a:t>2 - 7 days (no shipping fee)</a:t>
            </a:r>
          </a:p>
          <a:p>
            <a:r>
              <a:rPr lang="en-US" dirty="0"/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BBAC2-348F-E34E-929E-A039942F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" y="2011227"/>
            <a:ext cx="8523975" cy="8086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13067</TotalTime>
  <Words>484</Words>
  <Application>Microsoft Macintosh PowerPoint</Application>
  <PresentationFormat>On-screen Show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 Light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Data sample</vt:lpstr>
      <vt:lpstr>Data sample</vt:lpstr>
      <vt:lpstr>Mathematic model 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Truck</vt:lpstr>
      <vt:lpstr>Distributor</vt:lpstr>
      <vt:lpstr>Order</vt:lpstr>
      <vt:lpstr>Customer</vt:lpstr>
      <vt:lpstr>Variables</vt:lpstr>
      <vt:lpstr>Future to Do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Zhou rui</cp:lastModifiedBy>
  <cp:revision>363</cp:revision>
  <cp:lastPrinted>2015-11-17T15:05:56Z</cp:lastPrinted>
  <dcterms:created xsi:type="dcterms:W3CDTF">2001-06-15T12:35:25Z</dcterms:created>
  <dcterms:modified xsi:type="dcterms:W3CDTF">2018-11-28T04:50:42Z</dcterms:modified>
</cp:coreProperties>
</file>