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handoutMasterIdLst>
    <p:handoutMasterId r:id="rId14"/>
  </p:handoutMasterIdLst>
  <p:sldIdLst>
    <p:sldId id="330" r:id="rId2"/>
    <p:sldId id="341" r:id="rId3"/>
    <p:sldId id="342" r:id="rId4"/>
    <p:sldId id="343" r:id="rId5"/>
    <p:sldId id="345" r:id="rId6"/>
    <p:sldId id="346" r:id="rId7"/>
    <p:sldId id="331" r:id="rId8"/>
    <p:sldId id="337" r:id="rId9"/>
    <p:sldId id="332" r:id="rId10"/>
    <p:sldId id="347" r:id="rId11"/>
    <p:sldId id="348" r:id="rId1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82B3-B26F-0743-BF1E-29F67FD2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09" y="1600200"/>
            <a:ext cx="3539741" cy="43513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0CEE-D210-A54E-A86F-6756C922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A8D-7A13-9F42-B066-497653C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01CD-8B39-1042-8F68-C3F09BCB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 smtClean="0"/>
              <a:t>10 billion yuan in 125 seconds ($ 1.4 billion)</a:t>
            </a:r>
          </a:p>
          <a:p>
            <a:r>
              <a:rPr lang="en-US" dirty="0" smtClean="0"/>
              <a:t>213.5 billion yuan in 24 hours ($ 30.5 billion)</a:t>
            </a:r>
          </a:p>
          <a:p>
            <a:r>
              <a:rPr lang="en-US" dirty="0" smtClean="0"/>
              <a:t>812 million goods</a:t>
            </a:r>
          </a:p>
          <a:p>
            <a:r>
              <a:rPr lang="en-US" dirty="0" smtClean="0"/>
              <a:t>2 to 7 days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5775" y="3352800"/>
            <a:ext cx="7886700" cy="1255480"/>
          </a:xfrm>
        </p:spPr>
        <p:txBody>
          <a:bodyPr>
            <a:normAutofit/>
          </a:bodyPr>
          <a:lstStyle/>
          <a:p>
            <a:r>
              <a:rPr lang="en-US" dirty="0" smtClean="0"/>
              <a:t>Driving range</a:t>
            </a:r>
          </a:p>
          <a:p>
            <a:r>
              <a:rPr lang="en-US" dirty="0" smtClean="0"/>
              <a:t>Weight and volume capacity </a:t>
            </a:r>
          </a:p>
          <a:p>
            <a:r>
              <a:rPr lang="en-US" dirty="0" smtClean="0"/>
              <a:t>Time window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775" y="5029200"/>
            <a:ext cx="7210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12869</TotalTime>
  <Words>306</Words>
  <Application>Microsoft Office PowerPoint</Application>
  <PresentationFormat>On-screen Show (4:3)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Zefeng Lyu</cp:lastModifiedBy>
  <cp:revision>349</cp:revision>
  <cp:lastPrinted>2015-11-17T15:05:56Z</cp:lastPrinted>
  <dcterms:created xsi:type="dcterms:W3CDTF">2001-06-15T12:35:25Z</dcterms:created>
  <dcterms:modified xsi:type="dcterms:W3CDTF">2018-11-27T22:02:08Z</dcterms:modified>
</cp:coreProperties>
</file>