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7"/>
  </p:notesMasterIdLst>
  <p:handoutMasterIdLst>
    <p:handoutMasterId r:id="rId18"/>
  </p:handoutMasterIdLst>
  <p:sldIdLst>
    <p:sldId id="330" r:id="rId2"/>
    <p:sldId id="341" r:id="rId3"/>
    <p:sldId id="342" r:id="rId4"/>
    <p:sldId id="343" r:id="rId5"/>
    <p:sldId id="345" r:id="rId6"/>
    <p:sldId id="346" r:id="rId7"/>
    <p:sldId id="331" r:id="rId8"/>
    <p:sldId id="337" r:id="rId9"/>
    <p:sldId id="332" r:id="rId10"/>
    <p:sldId id="347" r:id="rId11"/>
    <p:sldId id="348" r:id="rId12"/>
    <p:sldId id="333" r:id="rId13"/>
    <p:sldId id="340" r:id="rId14"/>
    <p:sldId id="334" r:id="rId15"/>
    <p:sldId id="339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DE47-63E5-D247-9260-032A81FB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F2DA-A17C-A341-A61F-7508954C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00F7-B50B-9046-9CDD-B45CC9C6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A511-8C8D-7F43-8BF3-7BDC311B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645" y="1825625"/>
            <a:ext cx="56767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88A-9401-274D-8DB3-E46426D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B15A-4219-134A-B4D4-5A013543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51-D29A-A047-A19F-0BAB9B12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1618-3828-3B41-BD69-42998E1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5A9-FE84-7444-BCCF-CEE3E3D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BDEF-CB22-0D44-9AAF-2AF341F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EDBC-80DF-C443-8882-203FDD6A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9B40-3E9D-9841-9BFA-53657C7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B1D3-B6EF-934A-875D-748C13B1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6E0D-E688-4F4D-9F15-8D29A8AE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58-EFAA-454B-A723-3DD6F0D7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99FF-0094-534D-AF59-E4A8ADC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8297-E556-584E-B51B-26D0455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4C9-231C-F540-A288-A62EEA1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8F86-F61F-5049-81EB-D2697F6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82B3-B26F-0743-BF1E-29F67FD22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209" y="1600200"/>
            <a:ext cx="3539741" cy="435133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code</a:t>
            </a:r>
          </a:p>
          <a:p>
            <a:pPr algn="just"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0CEE-D210-A54E-A86F-6756C922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8A8D-7A13-9F42-B066-497653C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01CD-8B39-1042-8F68-C3F09BCB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8" y="1752600"/>
            <a:ext cx="7886700" cy="427231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13" y="4659669"/>
            <a:ext cx="2458205" cy="1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16982" cy="48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53"/>
            <a:ext cx="7886700" cy="2718847"/>
          </a:xfrm>
        </p:spPr>
        <p:txBody>
          <a:bodyPr/>
          <a:lstStyle/>
          <a:p>
            <a:r>
              <a:rPr lang="en-US" dirty="0" smtClean="0"/>
              <a:t>10 billion yuan in 125 seconds ($ 1.4 billion)</a:t>
            </a:r>
          </a:p>
          <a:p>
            <a:r>
              <a:rPr lang="en-US" dirty="0" smtClean="0"/>
              <a:t>213.5 billion yuan in 24 hours ($ 30.5 billion)</a:t>
            </a:r>
          </a:p>
          <a:p>
            <a:r>
              <a:rPr lang="en-US" dirty="0" smtClean="0"/>
              <a:t>812 million goods</a:t>
            </a:r>
          </a:p>
          <a:p>
            <a:r>
              <a:rPr lang="en-US" dirty="0" smtClean="0"/>
              <a:t>2 to 7 days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6067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5775" y="3352800"/>
            <a:ext cx="7886700" cy="1255480"/>
          </a:xfrm>
        </p:spPr>
        <p:txBody>
          <a:bodyPr>
            <a:normAutofit/>
          </a:bodyPr>
          <a:lstStyle/>
          <a:p>
            <a:r>
              <a:rPr lang="en-US" dirty="0" smtClean="0"/>
              <a:t>Driving range</a:t>
            </a:r>
          </a:p>
          <a:p>
            <a:r>
              <a:rPr lang="en-US" dirty="0" smtClean="0"/>
              <a:t>Weight and volume capacity </a:t>
            </a:r>
          </a:p>
          <a:p>
            <a:r>
              <a:rPr lang="en-US" dirty="0" smtClean="0"/>
              <a:t>Time window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5775" y="5029200"/>
            <a:ext cx="7210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12868</TotalTime>
  <Words>345</Words>
  <Application>Microsoft Office PowerPoint</Application>
  <PresentationFormat>On-screen Show (4:3)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An Urban Truck Scheduling and Routing Problem</vt:lpstr>
      <vt:lpstr>PowerPoint Presentation</vt:lpstr>
      <vt:lpstr>PowerPoint Presentation</vt:lpstr>
      <vt:lpstr>PowerPoint Presentation</vt:lpstr>
      <vt:lpstr>PowerPoint Presentation</vt:lpstr>
      <vt:lpstr>Double Eleven</vt:lpstr>
      <vt:lpstr>Jing Dong</vt:lpstr>
      <vt:lpstr>What’s our problem?</vt:lpstr>
      <vt:lpstr>Objective function </vt:lpstr>
      <vt:lpstr>Data sample</vt:lpstr>
      <vt:lpstr>Data sample</vt:lpstr>
      <vt:lpstr>Mathematical model</vt:lpstr>
      <vt:lpstr>Anylogic Model</vt:lpstr>
      <vt:lpstr>How we code</vt:lpstr>
      <vt:lpstr>Future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Zefeng Lyu</cp:lastModifiedBy>
  <cp:revision>347</cp:revision>
  <cp:lastPrinted>2015-11-17T15:05:56Z</cp:lastPrinted>
  <dcterms:created xsi:type="dcterms:W3CDTF">2001-06-15T12:35:25Z</dcterms:created>
  <dcterms:modified xsi:type="dcterms:W3CDTF">2018-11-27T21:48:53Z</dcterms:modified>
</cp:coreProperties>
</file>