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7"/>
  </p:notesMasterIdLst>
  <p:handoutMasterIdLst>
    <p:handoutMasterId r:id="rId28"/>
  </p:handoutMasterIdLst>
  <p:sldIdLst>
    <p:sldId id="330" r:id="rId2"/>
    <p:sldId id="341" r:id="rId3"/>
    <p:sldId id="342" r:id="rId4"/>
    <p:sldId id="343" r:id="rId5"/>
    <p:sldId id="345" r:id="rId6"/>
    <p:sldId id="346" r:id="rId7"/>
    <p:sldId id="331" r:id="rId8"/>
    <p:sldId id="337" r:id="rId9"/>
    <p:sldId id="332" r:id="rId10"/>
    <p:sldId id="351" r:id="rId11"/>
    <p:sldId id="347" r:id="rId12"/>
    <p:sldId id="348" r:id="rId13"/>
    <p:sldId id="354" r:id="rId14"/>
    <p:sldId id="355" r:id="rId15"/>
    <p:sldId id="356" r:id="rId16"/>
    <p:sldId id="357" r:id="rId17"/>
    <p:sldId id="358" r:id="rId18"/>
    <p:sldId id="359" r:id="rId19"/>
    <p:sldId id="349" r:id="rId20"/>
    <p:sldId id="344" r:id="rId21"/>
    <p:sldId id="350" r:id="rId22"/>
    <p:sldId id="352" r:id="rId23"/>
    <p:sldId id="353" r:id="rId24"/>
    <p:sldId id="334" r:id="rId25"/>
    <p:sldId id="339" r:id="rId2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50000" autoAdjust="0"/>
  </p:normalViewPr>
  <p:slideViewPr>
    <p:cSldViewPr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sampling_cod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odel.txt" TargetMode="External"/><Relationship Id="rId2" Type="http://schemas.openxmlformats.org/officeDocument/2006/relationships/hyperlink" Target="main.tx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solution_50.tx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F33A-F531-6247-9939-5613E17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F01A-419E-E849-A195-4D2C941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AC8E-DD91-DA4F-AF10-EDBEE454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0FF920-A628-B548-BC0B-55727334C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21559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4C63CC-4B18-7D43-B74E-ACDE29BC5A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"/>
          <a:stretch/>
        </p:blipFill>
        <p:spPr>
          <a:xfrm>
            <a:off x="228600" y="2283670"/>
            <a:ext cx="8839200" cy="27730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BF1EF9-2AE9-C743-8CD0-685342660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736"/>
            <a:ext cx="8915400" cy="16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2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FEBE-DC19-1C48-AB23-8C7FC979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smaller problem, with 50 customer locations;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decision variables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2550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combinations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07AA-995B-F541-B983-E2673BA3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7ED0-E8CD-CE40-8F1B-E8AB409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553-3F2F-934B-838D-921C2913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B3E4-5CDA-CC40-AEDF-963E5CE9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iterations: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 more than 500 for Personal Learning Edition;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combinations;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6D81-1925-E849-8027-38C66D1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DF34-D2A5-AE49-ACBC-B2CD3A55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4423-E654-6145-8144-52DC422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1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5E59-97A2-DF46-81C2-9218F68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84DA-7354-C64C-A35D-D4C3C76A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data;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another solver.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45AD-7D73-774D-9B34-BD8287C2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6D38-0542-804F-9683-7E7D0C2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9A0E-246F-6548-9F42-A368463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7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93B-D132-A247-9568-0821E0E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D55-1506-0642-86B7-20B77037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(version 3.5.1);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50 customer locations: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with corresponding “distance”, “travel time”,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6494-5E49-2844-B843-4346ED17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FD5C-A7C0-FE4B-9E0A-9A3927D6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B3DE-F8C9-9643-B753-FDEC26C5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2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1-3C95-CE4B-8A89-EC925746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EA25-08F2-654C-87C4-BEAFFA8A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 12.8)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Python (version 3.6.5) API;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Model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9208-592E-754D-A34C-A0D7FF1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E35C-D905-1142-88DD-7CC6D99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5F87-5334-6B43-8C5F-14BFABB6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C8C8-3058-924B-9EE7-C8AF0A62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674-9E7F-1949-A7D9-8CA3EF24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Solution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625A-DEBC-7749-ACB7-B69A1D92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98A2-45FC-AF4C-9C41-CE1BD8D0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1078-00EE-2140-AEA6-9A09CDF6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9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88A-9401-274D-8DB3-E46426D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51-D29A-A047-A19F-0BAB9B12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1618-3828-3B41-BD69-42998E1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5A9-FE84-7444-BCCF-CEE3E3D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C318-4F71-9047-B4DA-6071CDFB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4000"/>
            <a:ext cx="4663369" cy="4417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83E29-553B-5041-BA3E-5E34548D3869}"/>
              </a:ext>
            </a:extLst>
          </p:cNvPr>
          <p:cNvSpPr txBox="1"/>
          <p:nvPr/>
        </p:nvSpPr>
        <p:spPr>
          <a:xfrm>
            <a:off x="4800600" y="1062335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GIS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7F127-C2EB-554A-833E-4EC2175CAD7E}"/>
              </a:ext>
            </a:extLst>
          </p:cNvPr>
          <p:cNvSpPr txBox="1"/>
          <p:nvPr/>
        </p:nvSpPr>
        <p:spPr>
          <a:xfrm>
            <a:off x="628650" y="2187843"/>
            <a:ext cx="2859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1.Import database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2.Locate distributor and customers</a:t>
            </a:r>
          </a:p>
        </p:txBody>
      </p:sp>
    </p:spTree>
    <p:extLst>
      <p:ext uri="{BB962C8B-B14F-4D97-AF65-F5344CB8AC3E}">
        <p14:creationId xmlns:p14="http://schemas.microsoft.com/office/powerpoint/2010/main" val="75612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82B3-B26F-0743-BF1E-29F67FD2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209" y="1600200"/>
            <a:ext cx="3539741" cy="435133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code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0CEE-D210-A54E-A86F-6756C922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8A8D-7A13-9F42-B066-497653C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01CD-8B39-1042-8F68-C3F09BCB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5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7399EF-C691-1449-A1D9-1FAEA929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4" y="3657600"/>
            <a:ext cx="5611424" cy="2133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6BC-DF90-0145-8853-6CE5BDB6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F232-ED08-B846-B812-D67CD68E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772E-0350-4A4D-B828-F6E3424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52B0-832B-2544-92FB-05A07540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4" y="1427291"/>
            <a:ext cx="4202932" cy="2230309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ECF69785-EB3D-7546-BEE0-408AA0DBE3FB}"/>
              </a:ext>
            </a:extLst>
          </p:cNvPr>
          <p:cNvSpPr/>
          <p:nvPr/>
        </p:nvSpPr>
        <p:spPr>
          <a:xfrm rot="5400000">
            <a:off x="5486400" y="2209800"/>
            <a:ext cx="7620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566DDD-EE1C-3643-8DE6-042C829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90943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AA18-4379-4E4B-9B81-84584F09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9A5-6859-4046-8B01-1FD02FD8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28F0-5BA8-874A-B0B5-B611D762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D5176-C47B-0549-B80D-E0C4939D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685800"/>
            <a:ext cx="5754303" cy="5181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C27B82-15DD-F44B-ABF4-275C62A0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</a:p>
        </p:txBody>
      </p:sp>
    </p:spTree>
    <p:extLst>
      <p:ext uri="{BB962C8B-B14F-4D97-AF65-F5344CB8AC3E}">
        <p14:creationId xmlns:p14="http://schemas.microsoft.com/office/powerpoint/2010/main" val="299144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AF6-3469-7C4E-8628-5AD80FF3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BDD-5B46-6347-8181-E0C862A5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747C-C0E2-E14E-89EA-08B04906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DFF42F-21A2-774F-A658-6B9E2E82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63" y="1825625"/>
            <a:ext cx="6996073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7329C3-E87F-264E-A54A-6CBDEC6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5524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67D9-46B9-0644-A9C3-828BFC19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5DFC-AC29-C545-B2CC-2C1DF7E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1EBE-CA1D-FC47-8283-930FBA3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1957-84F5-9C45-8512-FD3CF577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83F3E-C7CD-3C42-AB2A-69A0ED94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353901" cy="28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9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BDEF-CB22-0D44-9AAF-2AF341F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EDBC-80DF-C443-8882-203FDD6A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9B40-3E9D-9841-9BFA-53657C7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B1D3-B6EF-934A-875D-748C13B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6E0D-E688-4F4D-9F15-8D29A8AE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24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58-EFAA-454B-A723-3DD6F0D7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99FF-0094-534D-AF59-E4A8ADC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8297-E556-584E-B51B-26D0455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4C9-231C-F540-A288-A62EEA1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8F86-F61F-5049-81EB-D2697F6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25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" y="1371600"/>
            <a:ext cx="7736587" cy="419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4" y="3962399"/>
            <a:ext cx="2881249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16982" cy="48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5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53"/>
            <a:ext cx="7886700" cy="2718847"/>
          </a:xfrm>
        </p:spPr>
        <p:txBody>
          <a:bodyPr/>
          <a:lstStyle/>
          <a:p>
            <a:r>
              <a:rPr lang="en-US" dirty="0"/>
              <a:t>10 billion yuan in 125 seconds ($ 1.4 billion)</a:t>
            </a:r>
          </a:p>
          <a:p>
            <a:r>
              <a:rPr lang="en-US" dirty="0"/>
              <a:t>213.5 billion yuan in 24 hours ($ 30.5 billion)</a:t>
            </a:r>
          </a:p>
          <a:p>
            <a:r>
              <a:rPr lang="en-US" dirty="0"/>
              <a:t>812 million goods</a:t>
            </a:r>
          </a:p>
          <a:p>
            <a:r>
              <a:rPr lang="en-US" dirty="0"/>
              <a:t>2 - 7 days (no shipping fee)</a:t>
            </a:r>
          </a:p>
          <a:p>
            <a:r>
              <a:rPr lang="en-US" dirty="0"/>
              <a:t>1 - 2 days ($ 2)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</a:p>
        </p:txBody>
      </p:sp>
    </p:spTree>
    <p:extLst>
      <p:ext uri="{BB962C8B-B14F-4D97-AF65-F5344CB8AC3E}">
        <p14:creationId xmlns:p14="http://schemas.microsoft.com/office/powerpoint/2010/main" val="63103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/>
              <a:t> center</a:t>
            </a:r>
          </a:p>
          <a:p>
            <a:r>
              <a:rPr lang="en-US" dirty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6067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6BBAC2-348F-E34E-929E-A039942F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4" y="2011227"/>
            <a:ext cx="8523975" cy="80868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4068A89-0667-9544-B6C2-83BCC448DD39}"/>
              </a:ext>
            </a:extLst>
          </p:cNvPr>
          <p:cNvSpPr txBox="1">
            <a:spLocks/>
          </p:cNvSpPr>
          <p:nvPr/>
        </p:nvSpPr>
        <p:spPr>
          <a:xfrm>
            <a:off x="620024" y="3157287"/>
            <a:ext cx="7886700" cy="93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b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0EA4F7-6B82-C247-8248-CC169D4E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98" y="3622424"/>
            <a:ext cx="78867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volume capacity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9F8E-A7EE-8643-B5F2-D23D15A5123E}"/>
              </a:ext>
            </a:extLst>
          </p:cNvPr>
          <p:cNvSpPr/>
          <p:nvPr/>
        </p:nvSpPr>
        <p:spPr>
          <a:xfrm>
            <a:off x="732348" y="521704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13056</TotalTime>
  <Words>500</Words>
  <Application>Microsoft Macintosh PowerPoint</Application>
  <PresentationFormat>On-screen Show (4:3)</PresentationFormat>
  <Paragraphs>235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Theme</vt:lpstr>
      <vt:lpstr>An Urban Truck Scheduling and Routing Problem</vt:lpstr>
      <vt:lpstr>PowerPoint Presentation</vt:lpstr>
      <vt:lpstr>PowerPoint Presentation</vt:lpstr>
      <vt:lpstr>PowerPoint Presentation</vt:lpstr>
      <vt:lpstr>PowerPoint Presentation</vt:lpstr>
      <vt:lpstr>Double Eleven</vt:lpstr>
      <vt:lpstr>Jing Dong</vt:lpstr>
      <vt:lpstr>What’s our problem?</vt:lpstr>
      <vt:lpstr>Objective function </vt:lpstr>
      <vt:lpstr>PowerPoint Presentation</vt:lpstr>
      <vt:lpstr>Data sample</vt:lpstr>
      <vt:lpstr>Data sample</vt:lpstr>
      <vt:lpstr>Complexity</vt:lpstr>
      <vt:lpstr>Why not AnyLogic</vt:lpstr>
      <vt:lpstr>To simplify</vt:lpstr>
      <vt:lpstr>Sampling</vt:lpstr>
      <vt:lpstr>Solving</vt:lpstr>
      <vt:lpstr>Solutions</vt:lpstr>
      <vt:lpstr>Anylogic Model</vt:lpstr>
      <vt:lpstr>Order</vt:lpstr>
      <vt:lpstr>Truck</vt:lpstr>
      <vt:lpstr>Distributor</vt:lpstr>
      <vt:lpstr>Variables</vt:lpstr>
      <vt:lpstr>How we code</vt:lpstr>
      <vt:lpstr>Future to Do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Zhou rui</cp:lastModifiedBy>
  <cp:revision>360</cp:revision>
  <cp:lastPrinted>2015-11-17T15:05:56Z</cp:lastPrinted>
  <dcterms:created xsi:type="dcterms:W3CDTF">2001-06-15T12:35:25Z</dcterms:created>
  <dcterms:modified xsi:type="dcterms:W3CDTF">2018-11-28T03:41:13Z</dcterms:modified>
</cp:coreProperties>
</file>