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9F63-4DE5-4A6E-B9EA-4BE469E7257F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009A-263C-44A1-8CB7-C6CAE0696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19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9F63-4DE5-4A6E-B9EA-4BE469E7257F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009A-263C-44A1-8CB7-C6CAE0696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0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9F63-4DE5-4A6E-B9EA-4BE469E7257F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009A-263C-44A1-8CB7-C6CAE0696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66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9F63-4DE5-4A6E-B9EA-4BE469E7257F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009A-263C-44A1-8CB7-C6CAE0696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93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9F63-4DE5-4A6E-B9EA-4BE469E7257F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009A-263C-44A1-8CB7-C6CAE0696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37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9F63-4DE5-4A6E-B9EA-4BE469E7257F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009A-263C-44A1-8CB7-C6CAE0696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98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9F63-4DE5-4A6E-B9EA-4BE469E7257F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009A-263C-44A1-8CB7-C6CAE0696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16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9F63-4DE5-4A6E-B9EA-4BE469E7257F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009A-263C-44A1-8CB7-C6CAE0696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93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9F63-4DE5-4A6E-B9EA-4BE469E7257F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009A-263C-44A1-8CB7-C6CAE0696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40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9F63-4DE5-4A6E-B9EA-4BE469E7257F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009A-263C-44A1-8CB7-C6CAE0696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08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9F63-4DE5-4A6E-B9EA-4BE469E7257F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009A-263C-44A1-8CB7-C6CAE0696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13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D9F63-4DE5-4A6E-B9EA-4BE469E7257F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3009A-263C-44A1-8CB7-C6CAE0696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45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archlinux.org/title/Core_utilities_(%D0%A0%D1%83%D1%81%D1%81%D0%BA%D0%B8%D0%B9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35709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Arial Black" panose="020B0A04020102020204" pitchFamily="34" charset="0"/>
              </a:rPr>
              <a:t>Доклад на тему</a:t>
            </a:r>
            <a:r>
              <a:rPr lang="en-US" dirty="0" smtClean="0">
                <a:latin typeface="Arial Black" panose="020B0A04020102020204" pitchFamily="34" charset="0"/>
              </a:rPr>
              <a:t/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en-US" dirty="0" smtClean="0">
                <a:latin typeface="Arial Black" panose="020B0A04020102020204" pitchFamily="34" charset="0"/>
              </a:rPr>
              <a:t>“GNU/Linux”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13891" y="4673456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Выполнил студент Я/ПИ-б-о-201 </a:t>
            </a:r>
            <a:r>
              <a:rPr lang="ru-RU" dirty="0" smtClean="0"/>
              <a:t>группы</a:t>
            </a:r>
          </a:p>
          <a:p>
            <a:pPr algn="r"/>
            <a:r>
              <a:rPr lang="ru-RU" dirty="0" smtClean="0"/>
              <a:t>09.03.03 Прикладная информатика</a:t>
            </a:r>
          </a:p>
          <a:p>
            <a:pPr algn="r"/>
            <a:r>
              <a:rPr lang="ru-RU" b="1" dirty="0" smtClean="0"/>
              <a:t>Кулик </a:t>
            </a:r>
            <a:r>
              <a:rPr lang="ru-RU" b="1" dirty="0"/>
              <a:t>Леонид Андреевич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3564" y="3429050"/>
            <a:ext cx="55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 дисциплине </a:t>
            </a:r>
            <a:r>
              <a:rPr lang="en-US" dirty="0" smtClean="0"/>
              <a:t>“</a:t>
            </a:r>
            <a:r>
              <a:rPr lang="ru-RU" dirty="0" smtClean="0"/>
              <a:t>Операционные системы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4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GNU/Linux?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sz="2600" dirty="0" smtClean="0"/>
              <a:t>   </a:t>
            </a:r>
            <a:r>
              <a:rPr lang="ru-RU" sz="2600" dirty="0" smtClean="0"/>
              <a:t>LINUX </a:t>
            </a:r>
            <a:r>
              <a:rPr lang="ru-RU" sz="2600" dirty="0"/>
              <a:t>- операционная система, созданная в октябре 1991 года студентом университета Хельсинки </a:t>
            </a:r>
            <a:r>
              <a:rPr lang="ru-RU" sz="2600" dirty="0" err="1"/>
              <a:t>Линусом</a:t>
            </a:r>
            <a:r>
              <a:rPr lang="ru-RU" sz="2600" dirty="0"/>
              <a:t> </a:t>
            </a:r>
            <a:r>
              <a:rPr lang="ru-RU" sz="2600" dirty="0" err="1"/>
              <a:t>Торвальдсом</a:t>
            </a:r>
            <a:r>
              <a:rPr lang="ru-RU" sz="2600" dirty="0"/>
              <a:t>. </a:t>
            </a:r>
            <a:r>
              <a:rPr lang="ru-RU" sz="2600" dirty="0" err="1"/>
              <a:t>Linux</a:t>
            </a:r>
            <a:r>
              <a:rPr lang="ru-RU" sz="2600" dirty="0"/>
              <a:t> - это общее название </a:t>
            </a:r>
            <a:r>
              <a:rPr lang="ru-RU" sz="2600" dirty="0" err="1"/>
              <a:t>Unix</a:t>
            </a:r>
            <a:r>
              <a:rPr lang="ru-RU" sz="2600" dirty="0"/>
              <a:t>-подобных операционных систем, основанных на одноимённом ядре. В нем реализована поддержка многозадачности, многопользовательского режима, управления устройствами, памятью и выполнением приложений. Операционная система - программное обеспечение, которое управляет всеми аппаратными ресурсами, связанными с настольным компьютером или ноутбуком. Проще говоря - операционная система управляет связью между программным обеспечением и оборудованием. Без операционной системы программное обеспечение не будет функционировать. Операционные системы на основе ядра </a:t>
            </a:r>
            <a:r>
              <a:rPr lang="ru-RU" sz="2600" dirty="0" err="1"/>
              <a:t>Linux</a:t>
            </a:r>
            <a:r>
              <a:rPr lang="ru-RU" sz="2600" dirty="0"/>
              <a:t> с использованием большой части </a:t>
            </a:r>
            <a:r>
              <a:rPr lang="ru-RU" sz="2600" dirty="0" err="1"/>
              <a:t>userland</a:t>
            </a:r>
            <a:r>
              <a:rPr lang="ru-RU" sz="2600" dirty="0"/>
              <a:t>-окружения и </a:t>
            </a:r>
            <a:r>
              <a:rPr lang="ru-RU" sz="2600" dirty="0" err="1"/>
              <a:t>тулчейна</a:t>
            </a:r>
            <a:r>
              <a:rPr lang="ru-RU" sz="2600" dirty="0"/>
              <a:t> проекта GNU называют «</a:t>
            </a:r>
            <a:r>
              <a:rPr lang="ru-RU" sz="2600" dirty="0" err="1"/>
              <a:t>Linux</a:t>
            </a:r>
            <a:r>
              <a:rPr lang="ru-RU" sz="2600" dirty="0"/>
              <a:t>» или «GNU/</a:t>
            </a:r>
            <a:r>
              <a:rPr lang="ru-RU" sz="2600" dirty="0" err="1"/>
              <a:t>Linux</a:t>
            </a:r>
            <a:r>
              <a:rPr lang="ru-RU" sz="2600" dirty="0" smtClean="0"/>
              <a:t>».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0373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- кратко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ru-RU" sz="2000" dirty="0" smtClean="0"/>
              <a:t>   </a:t>
            </a:r>
            <a:r>
              <a:rPr lang="ru-RU" sz="2000" dirty="0" err="1" smtClean="0"/>
              <a:t>Линус</a:t>
            </a:r>
            <a:r>
              <a:rPr lang="ru-RU" sz="2000" dirty="0" smtClean="0"/>
              <a:t> </a:t>
            </a:r>
            <a:r>
              <a:rPr lang="ru-RU" sz="2000" dirty="0" err="1"/>
              <a:t>Торвальдс</a:t>
            </a:r>
            <a:r>
              <a:rPr lang="ru-RU" sz="2000" dirty="0"/>
              <a:t> — первый разработчик и создатель </a:t>
            </a:r>
            <a:r>
              <a:rPr lang="ru-RU" sz="2000" dirty="0" err="1"/>
              <a:t>Linux</a:t>
            </a:r>
            <a:r>
              <a:rPr lang="ru-RU" sz="2000" dirty="0"/>
              <a:t>. Именно в честь него и была названа ОС. В 1981 году </a:t>
            </a:r>
            <a:r>
              <a:rPr lang="ru-RU" sz="2000" dirty="0" err="1"/>
              <a:t>Линус</a:t>
            </a:r>
            <a:r>
              <a:rPr lang="ru-RU" sz="2000" dirty="0"/>
              <a:t> начал работу над собственной ОС семейства </a:t>
            </a:r>
            <a:r>
              <a:rPr lang="ru-RU" sz="2000" dirty="0" err="1"/>
              <a:t>Unix</a:t>
            </a:r>
            <a:r>
              <a:rPr lang="ru-RU" sz="2000" dirty="0"/>
              <a:t>. Через три года появилась первая версия, доступная для скачивания. Но тогда она имела очень низкий спрос — ей пользовались буквально несколько человек.</a:t>
            </a:r>
          </a:p>
          <a:p>
            <a:pPr fontAlgn="base">
              <a:lnSpc>
                <a:spcPct val="150000"/>
              </a:lnSpc>
            </a:pPr>
            <a:r>
              <a:rPr lang="ru-RU" sz="2000" dirty="0" smtClean="0"/>
              <a:t>   Только </a:t>
            </a:r>
            <a:r>
              <a:rPr lang="ru-RU" sz="2000" dirty="0"/>
              <a:t>через 10 лет ОС </a:t>
            </a:r>
            <a:r>
              <a:rPr lang="ru-RU" sz="2000" dirty="0" err="1"/>
              <a:t>Linux</a:t>
            </a:r>
            <a:r>
              <a:rPr lang="ru-RU" sz="2000" dirty="0"/>
              <a:t> получила широкое распространение. Сообщество программистов подхватило идею свободного ПО, специалисты стали помогать развивать проект.</a:t>
            </a:r>
          </a:p>
        </p:txBody>
      </p:sp>
    </p:spTree>
    <p:extLst>
      <p:ext uri="{BB962C8B-B14F-4D97-AF65-F5344CB8AC3E}">
        <p14:creationId xmlns:p14="http://schemas.microsoft.com/office/powerpoint/2010/main" val="255409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зачем </a:t>
            </a:r>
            <a:r>
              <a:rPr lang="en-US" dirty="0" smtClean="0"/>
              <a:t>Linux?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sz="2000" b="1" dirty="0" smtClean="0"/>
              <a:t>Веб-серверы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/>
              <a:t>Дистрибутивы </a:t>
            </a:r>
            <a:r>
              <a:rPr lang="ru-RU" sz="2000" dirty="0" err="1"/>
              <a:t>Linux</a:t>
            </a:r>
            <a:r>
              <a:rPr lang="ru-RU" sz="2000" dirty="0"/>
              <a:t> практически полностью захватили рынок веб-серверов. Согласно рейтингу аналитического агентства W3Techs, на </a:t>
            </a:r>
            <a:r>
              <a:rPr lang="ru-RU" sz="2000" dirty="0" err="1"/>
              <a:t>Linux</a:t>
            </a:r>
            <a:r>
              <a:rPr lang="ru-RU" sz="2000" dirty="0"/>
              <a:t>-серверах развернуты 75,1% сайтов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ru-RU" sz="2000" b="1" dirty="0"/>
              <a:t>Мобильные </a:t>
            </a:r>
            <a:r>
              <a:rPr lang="ru-RU" sz="2000" b="1" dirty="0" smtClean="0"/>
              <a:t>устройства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ru-RU" sz="2000" dirty="0"/>
              <a:t>ОС </a:t>
            </a:r>
            <a:r>
              <a:rPr lang="ru-RU" sz="2000" dirty="0" err="1"/>
              <a:t>Android</a:t>
            </a:r>
            <a:r>
              <a:rPr lang="ru-RU" sz="2000" dirty="0"/>
              <a:t> работает на ядре </a:t>
            </a:r>
            <a:r>
              <a:rPr lang="ru-RU" sz="2000" dirty="0" err="1"/>
              <a:t>Linux</a:t>
            </a:r>
            <a:r>
              <a:rPr lang="ru-RU" sz="2000" dirty="0"/>
              <a:t>, поэтому она используется и в мобильных устройствах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fontAlgn="base">
              <a:lnSpc>
                <a:spcPct val="120000"/>
              </a:lnSpc>
            </a:pPr>
            <a:r>
              <a:rPr lang="ru-RU" sz="2000" b="1" dirty="0" smtClean="0"/>
              <a:t>Суперкомпьютеры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ru-RU" sz="2000" dirty="0"/>
              <a:t>Это специализированные вычислительные машины, превосходящие по своим техническим параметрам и скорости вычислений многие обычные </a:t>
            </a:r>
            <a:r>
              <a:rPr lang="ru-RU" sz="2000" dirty="0" smtClean="0"/>
              <a:t>компьютеры.</a:t>
            </a:r>
            <a:r>
              <a:rPr lang="en-US" sz="2000" dirty="0" smtClean="0"/>
              <a:t> </a:t>
            </a:r>
            <a:r>
              <a:rPr lang="ru-RU" sz="2000" dirty="0" smtClean="0"/>
              <a:t>Они </a:t>
            </a:r>
            <a:r>
              <a:rPr lang="ru-RU" sz="2000" dirty="0"/>
              <a:t>уникальны, для многих из них требуется особая ОС, способная решать конкретные задачи. Благодаря открытому исходному коду разработчики могут видоизменять ОС так, чтобы она работала и на таких машинах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fontAlgn="base">
              <a:lnSpc>
                <a:spcPct val="120000"/>
              </a:lnSpc>
            </a:pPr>
            <a:r>
              <a:rPr lang="ru-RU" sz="2000" b="1" dirty="0"/>
              <a:t>Игровые </a:t>
            </a:r>
            <a:r>
              <a:rPr lang="ru-RU" sz="2000" b="1" dirty="0" smtClean="0"/>
              <a:t>консоли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ru-RU" sz="2000" dirty="0" err="1"/>
              <a:t>Linux</a:t>
            </a:r>
            <a:r>
              <a:rPr lang="ru-RU" sz="2000" dirty="0"/>
              <a:t> занял свою нишу и в игровых консолях, но ориентированных на эту ОС игр пока не так много. Компания </a:t>
            </a:r>
            <a:r>
              <a:rPr lang="ru-RU" sz="2000" dirty="0" err="1"/>
              <a:t>Steam</a:t>
            </a:r>
            <a:r>
              <a:rPr lang="ru-RU" sz="2000" dirty="0"/>
              <a:t> работает над исправлением ситуации — разрабатывает операционную систему </a:t>
            </a:r>
            <a:r>
              <a:rPr lang="ru-RU" sz="2000" dirty="0" err="1"/>
              <a:t>SteamOS</a:t>
            </a:r>
            <a:r>
              <a:rPr lang="ru-RU" sz="2000" dirty="0"/>
              <a:t>. Она будет поставляться вместе с игровой консолью </a:t>
            </a:r>
            <a:r>
              <a:rPr lang="ru-RU" sz="2000" dirty="0" err="1"/>
              <a:t>Steam</a:t>
            </a:r>
            <a:r>
              <a:rPr lang="ru-RU" sz="2000" dirty="0"/>
              <a:t> </a:t>
            </a:r>
            <a:r>
              <a:rPr lang="ru-RU" sz="2000" dirty="0" err="1"/>
              <a:t>Machine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fontAlgn="base">
              <a:lnSpc>
                <a:spcPct val="120000"/>
              </a:lnSpc>
            </a:pPr>
            <a:r>
              <a:rPr lang="ru-RU" sz="2000" b="1" dirty="0"/>
              <a:t>Авиация и </a:t>
            </a:r>
            <a:r>
              <a:rPr lang="ru-RU" sz="2000" b="1" dirty="0" smtClean="0"/>
              <a:t>транспорт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ru-RU" sz="2000" dirty="0"/>
              <a:t>Во встроенных компьютерах </a:t>
            </a:r>
            <a:r>
              <a:rPr lang="ru-RU" sz="2000" dirty="0" err="1"/>
              <a:t>Tesla</a:t>
            </a:r>
            <a:r>
              <a:rPr lang="ru-RU" sz="2000" dirty="0"/>
              <a:t> и машинах с автопилотами </a:t>
            </a:r>
            <a:r>
              <a:rPr lang="ru-RU" sz="2000" dirty="0" err="1"/>
              <a:t>Google</a:t>
            </a:r>
            <a:r>
              <a:rPr lang="ru-RU" sz="2000" dirty="0"/>
              <a:t> используется операционная система </a:t>
            </a:r>
            <a:r>
              <a:rPr lang="ru-RU" sz="2000" dirty="0" err="1"/>
              <a:t>Linux</a:t>
            </a:r>
            <a:r>
              <a:rPr lang="ru-RU" sz="2000" dirty="0"/>
              <a:t>. ПО для отслеживания трафика в США аналогично разработано на этой ОС, а администрация авиации Америки перешла на нее еще в 2006 году.</a:t>
            </a:r>
          </a:p>
          <a:p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93204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дистрибутива </a:t>
            </a:r>
            <a:r>
              <a:rPr lang="en-US" dirty="0" smtClean="0"/>
              <a:t>Linux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   Ядро </a:t>
            </a:r>
            <a:r>
              <a:rPr lang="ru-RU" dirty="0" err="1"/>
              <a:t>Linux</a:t>
            </a:r>
            <a:r>
              <a:rPr lang="ru-RU" dirty="0"/>
              <a:t> — монолитное, при этом оно заимствует некоторые идеи из </a:t>
            </a:r>
            <a:r>
              <a:rPr lang="ru-RU" dirty="0" err="1"/>
              <a:t>микроядерной</a:t>
            </a:r>
            <a:r>
              <a:rPr lang="ru-RU" dirty="0"/>
              <a:t> архитектуры. Это означает, что вся ОС функционирует в пространстве ядра, а драйвера устройств могут легко загружаться (или выгружаться) непосредственно при работе операционной системы</a:t>
            </a:r>
            <a:r>
              <a:rPr lang="ru-RU" dirty="0" smtClean="0"/>
              <a:t>.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6001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утилиты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dirty="0" smtClean="0"/>
              <a:t>   Утилиты </a:t>
            </a:r>
            <a:r>
              <a:rPr lang="ru-RU" sz="1800" dirty="0"/>
              <a:t>— вспомогательные компьютерные программы в составе общего ПО. Они нужны для выполнения типовых задач, связанных с работой оборудования и ОС. У </a:t>
            </a:r>
            <a:r>
              <a:rPr lang="ru-RU" sz="1800" dirty="0" err="1"/>
              <a:t>Linux</a:t>
            </a:r>
            <a:r>
              <a:rPr lang="ru-RU" sz="1800" dirty="0"/>
              <a:t> есть набор простых утилит. Они позволяют, например, редактировать данные, изменять расположение файлов.</a:t>
            </a:r>
          </a:p>
        </p:txBody>
      </p:sp>
      <p:pic>
        <p:nvPicPr>
          <p:cNvPr id="2050" name="Picture 2" descr="http://zedpost.ru/uploads/posts/2012-12/1356773244_vse-prog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76594"/>
            <a:ext cx="3308927" cy="291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36655" y="3476594"/>
            <a:ext cx="553258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  </a:t>
            </a:r>
            <a:r>
              <a:rPr lang="ru-RU" dirty="0" smtClean="0"/>
              <a:t>Так как их просто огромное количество, представляю ссылку, перейдя по которой можно ознакомиться с большим количество утилит </a:t>
            </a:r>
            <a:r>
              <a:rPr lang="en-US" dirty="0" smtClean="0"/>
              <a:t>Linux - </a:t>
            </a:r>
            <a:r>
              <a:rPr lang="en-US" dirty="0" smtClean="0">
                <a:hlinkClick r:id="rId3"/>
              </a:rPr>
              <a:t>https://wiki.archlinux.org/title/Core_utilities_(%D0%A0%D1%83%D1%81%D1%81%D0%BA%D0%B8%D0%B9)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623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Поддержка файловых 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/>
              <a:t>   </a:t>
            </a:r>
            <a:r>
              <a:rPr lang="ru-RU" sz="2000" dirty="0" err="1" smtClean="0"/>
              <a:t>Linux</a:t>
            </a:r>
            <a:r>
              <a:rPr lang="ru-RU" sz="2000" dirty="0" smtClean="0"/>
              <a:t> поддерживает множество файловых систем. Наиболее широко используются: ext2, ext3,ext4, </a:t>
            </a:r>
            <a:r>
              <a:rPr lang="ru-RU" sz="2000" dirty="0" err="1" smtClean="0"/>
              <a:t>reiserfs</a:t>
            </a:r>
            <a:r>
              <a:rPr lang="ru-RU" sz="2000" dirty="0" smtClean="0"/>
              <a:t>. Так же, </a:t>
            </a:r>
            <a:r>
              <a:rPr lang="ru-RU" sz="2000" dirty="0" err="1" smtClean="0"/>
              <a:t>Linux</a:t>
            </a:r>
            <a:r>
              <a:rPr lang="ru-RU" sz="2000" dirty="0" smtClean="0"/>
              <a:t> совместим с файловыми системами, используемыми </a:t>
            </a:r>
            <a:r>
              <a:rPr lang="ru-RU" sz="2000" dirty="0" err="1" smtClean="0"/>
              <a:t>Windows</a:t>
            </a:r>
            <a:r>
              <a:rPr lang="ru-RU" sz="2000" dirty="0" smtClean="0"/>
              <a:t>, такими как NTFS и FAT32 Их использование в </a:t>
            </a:r>
            <a:r>
              <a:rPr lang="ru-RU" sz="2000" dirty="0" err="1" smtClean="0"/>
              <a:t>Linux</a:t>
            </a:r>
            <a:r>
              <a:rPr lang="ru-RU" sz="2000" dirty="0" smtClean="0"/>
              <a:t> крайне не желательно по причине того, что поддержка </a:t>
            </a:r>
            <a:r>
              <a:rPr lang="ru-RU" sz="2000" dirty="0" err="1" smtClean="0"/>
              <a:t>Windows</a:t>
            </a:r>
            <a:r>
              <a:rPr lang="ru-RU" sz="2000" dirty="0" smtClean="0"/>
              <a:t>-разделов ядром </a:t>
            </a:r>
            <a:r>
              <a:rPr lang="ru-RU" sz="2000" dirty="0" err="1" smtClean="0"/>
              <a:t>Linux</a:t>
            </a:r>
            <a:r>
              <a:rPr lang="ru-RU" sz="2000" dirty="0" smtClean="0"/>
              <a:t> реализована с помощью сторонних утилит/драйверов/модулей, что накладывает некоторые ограничения. Например, </a:t>
            </a:r>
            <a:r>
              <a:rPr lang="ru-RU" sz="2000" dirty="0" err="1" smtClean="0"/>
              <a:t>Linux</a:t>
            </a:r>
            <a:r>
              <a:rPr lang="ru-RU" sz="2000" dirty="0" smtClean="0"/>
              <a:t> не имеет возможности разграничивать права доступа к файлам на разделах NTFS.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40506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   </a:t>
            </a:r>
            <a:r>
              <a:rPr lang="ru-RU" dirty="0" err="1" smtClean="0"/>
              <a:t>Linux</a:t>
            </a:r>
            <a:r>
              <a:rPr lang="ru-RU" dirty="0" smtClean="0"/>
              <a:t> </a:t>
            </a:r>
            <a:r>
              <a:rPr lang="ru-RU" dirty="0"/>
              <a:t>представляет собой полноценную ОС, современную и функциональную, способную работать на любой архитектуре и адаптированную под особенности этой архитектуры, безопасную и не подверженную разрушительному влиянию вирусов. А главное - полностью бесплатную и поддерживаемую миллионами свободных разработчиков во всём мире.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41791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468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Тема Office</vt:lpstr>
      <vt:lpstr>Доклад на тему “GNU/Linux”</vt:lpstr>
      <vt:lpstr>Что такое GNU/Linux?</vt:lpstr>
      <vt:lpstr>История - кратко</vt:lpstr>
      <vt:lpstr>А зачем Linux?</vt:lpstr>
      <vt:lpstr>Компоненты дистрибутива Linux</vt:lpstr>
      <vt:lpstr>Системные утилиты</vt:lpstr>
      <vt:lpstr>Поддержка файловых систем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Доклад на тему “GNU/Linux”</dc:title>
  <dc:creator>Yakovlev Lyonya</dc:creator>
  <cp:lastModifiedBy>Yakovlev Lyonya</cp:lastModifiedBy>
  <cp:revision>4</cp:revision>
  <dcterms:created xsi:type="dcterms:W3CDTF">2022-03-02T09:58:28Z</dcterms:created>
  <dcterms:modified xsi:type="dcterms:W3CDTF">2022-03-02T10:15:47Z</dcterms:modified>
</cp:coreProperties>
</file>