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59" r:id="rId5"/>
    <p:sldId id="261" r:id="rId6"/>
    <p:sldId id="263" r:id="rId7"/>
    <p:sldId id="264" r:id="rId8"/>
    <p:sldId id="25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6600FF"/>
    <a:srgbClr val="FF33CC"/>
    <a:srgbClr val="CC00CC"/>
    <a:srgbClr val="0033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2455-CEF7-4B51-9378-008939CD0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213B8-8D4C-4A94-A87D-61B58DE95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C00F-923F-4D80-9AD9-DDDDD747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B512-59C3-4FCC-B060-0B63326B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A3B0-1C02-4B63-9C8F-31BD1D19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0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BABD-BF26-44A9-9565-596B4C8F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4C875-BEAD-43DD-955A-CC6AA21C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0463-BB8D-4609-9536-7A826CF3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C8D8-226F-4AFE-94F4-17C584D2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65FA-C762-4C0C-9059-09B2F499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B2834-67CC-4F42-A355-EBEB0D270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2A697-67B9-484F-B21A-56C03599B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1012-8563-4087-B06B-D1127293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1C7E-58EE-4611-B5E2-745B882D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B725-B045-4625-9898-20A6012B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E253-F6CC-4DF8-A58B-C276CBC0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24AC-BC47-48EA-A145-E8F0B4821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2CA7-0EAE-431C-AF86-1F15C20F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0C27-58BD-4934-85F3-C1A33DB4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685DF-948E-4A96-B79D-6D8B6D14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9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C3FE-D86F-44AE-81F9-3E7ED550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37317-298B-4492-B7A1-7C8DC7E5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20AF4-9EC4-439B-A868-782DEEA2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EEDD4-863C-4331-8A59-61070491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7BE82-BCFD-49E4-B55E-4FEFFAAF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8E2-A9B0-4E45-8D00-C1587FFA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184A-8F8F-47FE-81C4-F446176B8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58C06-7119-4323-9297-6ADCBB3DB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0069D-E59C-4B43-9E8A-37BC2906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7D7B6-6EFB-40EE-AA55-FD0C6CD2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689CC-4926-41B9-AF91-B138F712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1D63-F2B9-4105-8EFB-03C12511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1F113-02BB-437F-9E91-D8722E881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45676-D3EA-4FB6-AC04-15E60AC2B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849C5-5E40-412B-A71A-D47C76720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639E5-F3CB-4E81-9E06-4D0DD01BE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2069B-CEA5-43F4-BB78-07011271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CC869-72BF-49A6-9163-23DCADC6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5A403-9496-4279-94C3-CE301CF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0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1985-8E68-4B1B-B695-353EBCC6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4D14E-F0EB-4A6D-805C-A4CB6734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2F229-6529-405D-A762-FF1C232B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F3544-3CA1-4E30-A71F-6F367A2F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8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4CCB3-183A-4BA5-8FF4-CBCEF8C2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56C32-C68E-4793-8FAF-39573B28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A2459-A21C-4916-B9AB-482B3E29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8A96-E9A2-4B0C-B067-88DD4B72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E20D-BD48-4FBC-821C-20D1E914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740F9-8F26-4068-81EE-913E49622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6BD38-0CC8-4201-BC0B-A71D8C92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221EB-581E-45F1-9765-67FE2A96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591C4-7255-44A3-BAE5-44D8A9C2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1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392C-EEEA-4C81-9D77-8A034987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0819E-9C69-4204-888F-3C2628963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C82D8-83E0-4380-97B4-D624C4C07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C8EB7-AB01-4526-9A13-2157501D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98A2D-FEA3-46F2-B652-69F017EF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A2AA1-7D08-4E1E-99CB-A052C821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DEFEA-EB00-4BBE-97C0-4D9D731B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A6E6D-3BE4-42E3-9285-FF557845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AB23-0BBF-473B-8AE3-2C472D77D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46821-5FEC-4DAD-B48E-8FBF9501D251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E8D4-BF59-43BB-B33D-65E1DF1B5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A143D-8093-44A8-AC05-DA848DDD8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B0C5F-7794-4BBC-B295-DCCA2630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6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0B0D-57CD-447B-85A3-51DE09EF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3571"/>
            <a:ext cx="9144000" cy="2746392"/>
          </a:xfrm>
        </p:spPr>
        <p:txBody>
          <a:bodyPr>
            <a:normAutofit/>
          </a:bodyPr>
          <a:lstStyle/>
          <a:p>
            <a:r>
              <a:rPr lang="en-US" dirty="0"/>
              <a:t>Media Art 206 </a:t>
            </a:r>
            <a:br>
              <a:rPr lang="en-US" dirty="0"/>
            </a:br>
            <a:r>
              <a:rPr lang="en-US" dirty="0"/>
              <a:t>Midterm Presentation</a:t>
            </a:r>
            <a:br>
              <a:rPr lang="en-US" dirty="0"/>
            </a:br>
            <a:r>
              <a:rPr lang="en-US" sz="4900" dirty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ga</a:t>
            </a:r>
            <a:r>
              <a:rPr lang="en-US" sz="49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la</a:t>
            </a:r>
            <a:r>
              <a:rPr lang="en-US" sz="4900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xy</a:t>
            </a:r>
            <a:r>
              <a:rPr lang="en-US" sz="49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900" dirty="0">
                <a:solidFill>
                  <a:srgbClr val="FF33CC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sc</a:t>
            </a:r>
            <a:r>
              <a:rPr lang="en-US" sz="4900" dirty="0">
                <a:solidFill>
                  <a:srgbClr val="CC0066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re</a:t>
            </a:r>
            <a:r>
              <a:rPr lang="en-US" sz="4900" dirty="0">
                <a:solidFill>
                  <a:srgbClr val="CC00CC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en</a:t>
            </a:r>
            <a:r>
              <a:rPr lang="en-US" sz="4900" dirty="0">
                <a:solidFill>
                  <a:srgbClr val="3333CC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en-US" sz="4900" dirty="0">
                <a:solidFill>
                  <a:srgbClr val="0033CC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ve</a:t>
            </a:r>
            <a:r>
              <a:rPr lang="en-US" sz="4900" dirty="0">
                <a:solidFill>
                  <a:srgbClr val="66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dirty="0">
              <a:solidFill>
                <a:srgbClr val="6600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8EF52-785A-436C-A2F3-AB9EE1ADD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Luyao Wang</a:t>
            </a:r>
          </a:p>
          <a:p>
            <a:r>
              <a:rPr lang="en-US" dirty="0"/>
              <a:t>NetID: lw337</a:t>
            </a:r>
          </a:p>
        </p:txBody>
      </p:sp>
    </p:spTree>
    <p:extLst>
      <p:ext uri="{BB962C8B-B14F-4D97-AF65-F5344CB8AC3E}">
        <p14:creationId xmlns:p14="http://schemas.microsoft.com/office/powerpoint/2010/main" val="364376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4515-026D-4C29-814E-BB1AAA5E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7BC7-B31F-4165-95C4-9DBAC851B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9" y="381406"/>
            <a:ext cx="6986081" cy="4351338"/>
          </a:xfrm>
        </p:spPr>
        <p:txBody>
          <a:bodyPr/>
          <a:lstStyle/>
          <a:p>
            <a:r>
              <a:rPr lang="en-US" dirty="0"/>
              <a:t>Draw a single little triangle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adapted from week 02 class 04 sample code "followers“ but not that regular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9304D-893A-4AF1-AF11-FC354CB1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9" y="1596230"/>
            <a:ext cx="9757484" cy="505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1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4515-026D-4C29-814E-BB1AAA5E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7BC7-B31F-4165-95C4-9DBAC851B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9" y="381406"/>
            <a:ext cx="6986081" cy="4351338"/>
          </a:xfrm>
        </p:spPr>
        <p:txBody>
          <a:bodyPr/>
          <a:lstStyle/>
          <a:p>
            <a:r>
              <a:rPr lang="en-US" dirty="0"/>
              <a:t>Draw a single little triangle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adapted from week 02 class 04 sample code "followers“ but not that regular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E8519-A287-4F6E-A4AF-6BF5C3E5F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99" y="1528555"/>
            <a:ext cx="11157525" cy="1140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848F4-63E5-4DDD-A276-A27AC186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0" y="2854118"/>
            <a:ext cx="2937248" cy="2810003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8F473D9B-2065-4627-932D-3DFD2D3F8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57" y="2669497"/>
            <a:ext cx="9919245" cy="5321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B49AB4-4B1F-4E4E-86F6-ABD87CACAC38}"/>
              </a:ext>
            </a:extLst>
          </p:cNvPr>
          <p:cNvSpPr txBox="1"/>
          <p:nvPr/>
        </p:nvSpPr>
        <p:spPr>
          <a:xfrm>
            <a:off x="601340" y="5904689"/>
            <a:ext cx="187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8668A-1296-4637-807F-F67DBE39176B}"/>
              </a:ext>
            </a:extLst>
          </p:cNvPr>
          <p:cNvSpPr txBox="1"/>
          <p:nvPr/>
        </p:nvSpPr>
        <p:spPr>
          <a:xfrm>
            <a:off x="5486399" y="5992419"/>
            <a:ext cx="392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</a:p>
          <a:p>
            <a:r>
              <a:rPr lang="en-US" dirty="0"/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ofSetBackgroundAuto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disabled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429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B45D-F138-421C-BFE4-9BDCA153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ofApp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90D35-9FC2-4C33-99EE-AC3113D6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46810-91E6-4D7C-9A2C-F0B96396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20" y="1465226"/>
            <a:ext cx="4918280" cy="520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2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17E5-B540-4739-8C1E-808FE56F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ofApp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8AFC-2553-405D-BB70-521581D4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draw &amp; Manual draw</a:t>
            </a:r>
          </a:p>
          <a:p>
            <a:r>
              <a:rPr lang="en-US" dirty="0"/>
              <a:t>Vector Stars: to store stars</a:t>
            </a:r>
          </a:p>
          <a:p>
            <a:r>
              <a:rPr lang="en-US" dirty="0"/>
              <a:t>Vector </a:t>
            </a:r>
            <a:r>
              <a:rPr lang="en-US" dirty="0" err="1"/>
              <a:t>eraseStars</a:t>
            </a:r>
            <a:r>
              <a:rPr lang="en-US" dirty="0"/>
              <a:t>: in auto draw mode, when a screen has been drawn for more than 60 seconds, a brush is going to erase some of the stars to keep the screen clean (implemented by drawing white stars)</a:t>
            </a:r>
          </a:p>
        </p:txBody>
      </p:sp>
    </p:spTree>
    <p:extLst>
      <p:ext uri="{BB962C8B-B14F-4D97-AF65-F5344CB8AC3E}">
        <p14:creationId xmlns:p14="http://schemas.microsoft.com/office/powerpoint/2010/main" val="292216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2E23-CA17-4BF0-A597-2F7455D9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B0F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ga</a:t>
            </a:r>
            <a:r>
              <a:rPr lang="en-US" sz="44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la</a:t>
            </a:r>
            <a:r>
              <a:rPr lang="en-US" sz="4400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xy</a:t>
            </a:r>
            <a:r>
              <a:rPr lang="en-US" sz="44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33CC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sc</a:t>
            </a:r>
            <a:r>
              <a:rPr lang="en-US" sz="4400" dirty="0">
                <a:solidFill>
                  <a:srgbClr val="CC0066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re</a:t>
            </a:r>
            <a:r>
              <a:rPr lang="en-US" sz="4400" dirty="0">
                <a:solidFill>
                  <a:srgbClr val="CC00CC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en</a:t>
            </a:r>
            <a:r>
              <a:rPr lang="en-US" sz="4400" dirty="0">
                <a:solidFill>
                  <a:srgbClr val="3333CC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en-US" sz="4400" dirty="0">
                <a:solidFill>
                  <a:srgbClr val="0033CC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ve</a:t>
            </a:r>
            <a:r>
              <a:rPr lang="en-US" sz="4400" dirty="0">
                <a:solidFill>
                  <a:srgbClr val="6600FF"/>
                </a:solidFill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592AE-34E7-4DDE-A07E-E556F302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draw</a:t>
            </a:r>
          </a:p>
          <a:p>
            <a:r>
              <a:rPr lang="en-US" dirty="0"/>
              <a:t>Manual draw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CC10C-1E6E-4D61-AE3C-D41AF592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32" y="1358124"/>
            <a:ext cx="4920407" cy="2562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71D80-D9A0-4B50-9E7E-02955ACE5E55}"/>
              </a:ext>
            </a:extLst>
          </p:cNvPr>
          <p:cNvSpPr txBox="1"/>
          <p:nvPr/>
        </p:nvSpPr>
        <p:spPr>
          <a:xfrm>
            <a:off x="480010" y="4913836"/>
            <a:ext cx="6279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Lissajous-Figure</a:t>
            </a:r>
            <a:r>
              <a:rPr lang="en-US" sz="18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 auto draw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A45E73-9CD3-4380-97A9-587F6A8D0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936" y="5545596"/>
            <a:ext cx="12224064" cy="2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8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104F-D86D-4A19-85A1-55400253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2C11-F0EC-4E02-89C0-61AF753F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modes</a:t>
            </a:r>
          </a:p>
          <a:p>
            <a:r>
              <a:rPr lang="en-US" dirty="0"/>
              <a:t>Galaxy mode </a:t>
            </a:r>
          </a:p>
          <a:p>
            <a:r>
              <a:rPr lang="en-US" dirty="0"/>
              <a:t>Upbeat mode</a:t>
            </a:r>
          </a:p>
          <a:p>
            <a:r>
              <a:rPr lang="en-US" dirty="0"/>
              <a:t>Sentiment mode</a:t>
            </a:r>
          </a:p>
          <a:p>
            <a:r>
              <a:rPr lang="en-US" dirty="0"/>
              <a:t>different background music</a:t>
            </a:r>
          </a:p>
        </p:txBody>
      </p:sp>
    </p:spTree>
    <p:extLst>
      <p:ext uri="{BB962C8B-B14F-4D97-AF65-F5344CB8AC3E}">
        <p14:creationId xmlns:p14="http://schemas.microsoft.com/office/powerpoint/2010/main" val="388783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AE51-3FF3-4916-98D7-FC9F81A8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566A3-E429-45C1-8FD5-4D6479EF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1FAEA-1E02-4411-9946-B6C70EFB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58" y="2492375"/>
            <a:ext cx="11058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7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A299-0420-4999-8F71-A0FDA377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Demostration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4DA7-88BD-4753-8BDF-D99DA99B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ctr"/>
            <a:r>
              <a:rPr lang="en-US" sz="6600" dirty="0">
                <a:solidFill>
                  <a:srgbClr val="7030A0"/>
                </a:solidFill>
              </a:rPr>
              <a:t>t</a:t>
            </a:r>
            <a:r>
              <a:rPr lang="en-US" sz="6600" dirty="0">
                <a:solidFill>
                  <a:srgbClr val="CC00CC"/>
                </a:solidFill>
              </a:rPr>
              <a:t>h</a:t>
            </a:r>
            <a:r>
              <a:rPr lang="en-US" sz="6600" dirty="0">
                <a:solidFill>
                  <a:srgbClr val="6600FF"/>
                </a:solidFill>
              </a:rPr>
              <a:t>a</a:t>
            </a:r>
            <a:r>
              <a:rPr lang="en-US" sz="6600" dirty="0">
                <a:solidFill>
                  <a:srgbClr val="3333CC"/>
                </a:solidFill>
              </a:rPr>
              <a:t>n</a:t>
            </a:r>
            <a:r>
              <a:rPr lang="en-US" sz="6600" dirty="0">
                <a:solidFill>
                  <a:srgbClr val="0070C0"/>
                </a:solidFill>
              </a:rPr>
              <a:t>k</a:t>
            </a:r>
            <a:r>
              <a:rPr lang="en-US" sz="6600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9909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145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Media Art 206  Midterm Presentation galaxy screensaver</vt:lpstr>
      <vt:lpstr>Class star</vt:lpstr>
      <vt:lpstr>Class star</vt:lpstr>
      <vt:lpstr>Class ofApp</vt:lpstr>
      <vt:lpstr>Class ofApp</vt:lpstr>
      <vt:lpstr>galaxy screensaver</vt:lpstr>
      <vt:lpstr>PowerPoint Presentation</vt:lpstr>
      <vt:lpstr>guide</vt:lpstr>
      <vt:lpstr>Demostration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Art 206  Midterm Presentation galaxy screensaver</dc:title>
  <dc:creator>Luyao</dc:creator>
  <cp:lastModifiedBy>Luyao</cp:lastModifiedBy>
  <cp:revision>6</cp:revision>
  <dcterms:created xsi:type="dcterms:W3CDTF">2020-11-22T17:20:11Z</dcterms:created>
  <dcterms:modified xsi:type="dcterms:W3CDTF">2020-11-23T02:48:04Z</dcterms:modified>
</cp:coreProperties>
</file>