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2E0C-1FD3-48D6-A1D4-D8332863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F4618-EACE-47AA-91DB-877EA983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76D9E-F2DD-413A-940D-14C34FF8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7C8E0-5424-42B0-BD46-EEA79682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82877-8F4E-4E7D-8796-CC1F3B0D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6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F81C6-C9BD-46F0-AE55-63D76868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C4667-60EA-4D68-A776-3C0BB103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2366-561A-44EB-81BC-746A22B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5BC29-3907-4E47-B573-B49D669C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7D3B9-E9A6-424A-8548-EC255A94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1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7727FA-E2A1-4F40-B4AF-14364252E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E6702-3F7C-4CEA-9233-C7E024D4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85C26-35D3-44C0-8842-B23C8CC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BE94F-8CA1-4716-9C27-07ECE5B4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FAE22-D602-43CD-9175-79B33E7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20187-71EA-4A2B-BFF2-0F8410C9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51523-DBBE-49D3-98F9-0996384EA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D9906-CD43-466A-AE10-5B5751DE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8D880-0131-477C-B895-D658A02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7BF99-91D2-4D06-9221-8527CA5F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BC0E2-0535-4C0A-A46D-4D21A4D5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E8F40-B2CB-40DA-91AA-64DEC728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F3B82-0F8D-4137-8321-F2F26151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B1C4-F663-4B16-AB8F-A53E2B39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7F42B-88F9-4323-9CE8-F16E9BC1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0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6260D-A82F-4479-A621-57E5788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F89DC-FBCA-4CA2-A024-FCE2D12BC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5A3EE1-6633-484B-90A9-E10B1892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8542C5-6984-4720-B20A-6633452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7DA45-0CDA-45F1-804C-2D0FF618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58120-C107-4F20-B247-B2180191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3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207D-F965-479C-A6B1-0F127CE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50DA0-322C-48F2-961A-E0443506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5EB67-8F52-4471-B2FF-A5B5281F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42D58-9B79-48C5-A3F7-7D1C31444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7136EC-C62A-489E-859D-40B6B98A5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31345C-E05C-40B6-B5F4-CE7E9F6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F39F1-5C3B-4D6B-AB7C-50BA95D1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E31F6-CB7E-4842-9807-AA86062C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C7E44-9B67-47A8-BB4F-87E227DC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D4C1B9-96B6-455B-98C4-9A3ABC7B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A9A8F-D1C8-4191-8A9E-526689BD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1D1510-767F-42C8-9CCA-38625733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70F0E-7FC4-46FE-80FE-3A48BA39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A590B-851B-4244-86FE-FE78210D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6DE27-3804-4456-A3A2-7B3FAC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1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2ACF-2A2B-4D1D-A7EA-1791BF1B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3A515-E1B5-449E-9C00-E613E15D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7113C-CC62-427E-9525-A74636D0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0638D-92FC-407E-AF04-FC96FBCE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F08E0-980F-4AA9-B78F-D375D758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290B1-BE90-457D-8342-8468A2E0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7592-F7F8-44DA-B823-EFDF81C0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4306E-0499-4C00-A7F2-ACC04F553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1F782-BD20-4EF6-BA5D-C750DD20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1D3A5-0C82-4F69-B7C3-A7939448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D7275-4264-47A2-91B4-6525D61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8A853-3A1E-48C7-A640-7EB203D2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028E45-925D-4269-AB56-02BD986A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C0681-76F2-49F1-9BCE-70FBD16F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104B9-C743-4740-AB8D-203D24EA1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A566-8C6A-494E-AED7-D4A3663E53BC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7CD1B-77F9-4BB4-BA0D-BA6E1E47C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E01E8-C94B-4726-BCF3-4945E9F3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7EC9-A570-491D-93AF-B66D78231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A501700-0350-4449-8BA8-C7A13005561C}"/>
              </a:ext>
            </a:extLst>
          </p:cNvPr>
          <p:cNvGrpSpPr/>
          <p:nvPr/>
        </p:nvGrpSpPr>
        <p:grpSpPr>
          <a:xfrm>
            <a:off x="1172882" y="0"/>
            <a:ext cx="9846235" cy="6858000"/>
            <a:chOff x="1172882" y="0"/>
            <a:chExt cx="9846235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33C2F6-181A-4D79-8E41-A3534ACFB85C}"/>
                </a:ext>
              </a:extLst>
            </p:cNvPr>
            <p:cNvSpPr/>
            <p:nvPr/>
          </p:nvSpPr>
          <p:spPr>
            <a:xfrm>
              <a:off x="1172882" y="0"/>
              <a:ext cx="9846235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十字形 6">
              <a:extLst>
                <a:ext uri="{FF2B5EF4-FFF2-40B4-BE49-F238E27FC236}">
                  <a16:creationId xmlns:a16="http://schemas.microsoft.com/office/drawing/2014/main" id="{B9561B88-6527-459D-87C6-41E80E7FB580}"/>
                </a:ext>
              </a:extLst>
            </p:cNvPr>
            <p:cNvSpPr/>
            <p:nvPr/>
          </p:nvSpPr>
          <p:spPr>
            <a:xfrm>
              <a:off x="4215062" y="1548062"/>
              <a:ext cx="3761876" cy="3761876"/>
            </a:xfrm>
            <a:prstGeom prst="plus">
              <a:avLst>
                <a:gd name="adj" fmla="val 4180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65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Franz</dc:creator>
  <cp:lastModifiedBy>Zhao Franz</cp:lastModifiedBy>
  <cp:revision>3</cp:revision>
  <dcterms:created xsi:type="dcterms:W3CDTF">2021-09-24T06:25:07Z</dcterms:created>
  <dcterms:modified xsi:type="dcterms:W3CDTF">2021-11-28T06:46:17Z</dcterms:modified>
</cp:coreProperties>
</file>