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22364-3FCA-4CE2-A48C-4C83C92A71BE}" v="4" dt="2020-12-11T22:45:52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6A4A-7823-4254-8AEB-84E2DEC71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129B4-70A1-4230-A30C-12B2B047C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CC3B4-D0CC-44A6-8727-95DDD113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CD98-D2CC-4F21-8225-3E3C2C66AF8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7F081-5E3A-48FC-AA02-DA4C8D8E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CEC95-0236-4889-8E50-2106A90B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0FC-42A6-43A6-8596-FF346B36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8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BCD4-94C8-487A-9661-F9A7EC5F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D890C-C3A4-4720-9C79-F9C061739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8C1E0-575C-42BD-865E-63A98911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CD98-D2CC-4F21-8225-3E3C2C66AF8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F3C46-B88C-4C1B-A9DC-EB45B3D8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1DB03-BE5C-4436-B1FC-A8AEFC28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0FC-42A6-43A6-8596-FF346B36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9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CF767-5E74-44F8-A58D-F236D5082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79B04-62C9-4A2D-9E1E-FE579B836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81A5-EC47-4326-9991-F0E9B3B9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CD98-D2CC-4F21-8225-3E3C2C66AF8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A30BE-80CB-4919-A839-BB6D0391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3BB82-0A82-4DA2-BBE6-27648E3C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0FC-42A6-43A6-8596-FF346B36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9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5C9A-691D-45D8-9F50-01485410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74D1-DAE5-46B1-93A1-E8AF39918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BC677-386A-400D-A0FF-24258188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CD98-D2CC-4F21-8225-3E3C2C66AF8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86175-0002-4714-9C30-0780BA49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5D5C-3CD1-445B-866D-D15CD6EB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0FC-42A6-43A6-8596-FF346B36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6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FB23-023B-431B-96E3-23F70325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8D56D-1AD2-4AE9-9836-A8B5F887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2171-28A5-45D4-B8DD-5DB5FFB1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CD98-D2CC-4F21-8225-3E3C2C66AF8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3AAAB-C65C-4F19-8C2A-8E6EFD6F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22A90-DDF4-4CBF-A9AD-07536193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0FC-42A6-43A6-8596-FF346B36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9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0441-D44A-4527-A8FC-0CC5EB36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047B-6F8A-4297-A057-B86F0BF81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209B6-7CF0-4C04-9A5E-BE9EB74B1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42F23-57E9-412F-B720-0A87239A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CD98-D2CC-4F21-8225-3E3C2C66AF8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7FE85-7736-47E5-B272-E99067E2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F4F54-3EA8-418F-870E-F7903F3B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0FC-42A6-43A6-8596-FF346B36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9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E73B-6F23-4EE4-BAB2-66D4A92C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D773A-4D44-4FB7-9D6B-C58C83C61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2807F-F2D4-4642-8617-A4F09EEA8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DCFBB-3A6B-4981-9BDE-A6549EAFC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6B7EF-442B-49FF-8642-0D47C1C6B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9FF28-6126-4BC7-ADB6-03527CED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CD98-D2CC-4F21-8225-3E3C2C66AF8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67871-CDBC-4A7A-89FB-81F3EFDF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32C90-0CA3-43BA-9A59-1904402C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0FC-42A6-43A6-8596-FF346B36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6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480F-6973-445D-880E-7506999D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CAB58-E1B3-4DAE-AFF4-738DA541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CD98-D2CC-4F21-8225-3E3C2C66AF8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57777-85A2-4E0F-B0F1-3D88DD8F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53760-09BB-49D1-88B8-1F47B0A8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0FC-42A6-43A6-8596-FF346B36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2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6307B-4D10-4546-867D-AD44FEB0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CD98-D2CC-4F21-8225-3E3C2C66AF8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B409E-9997-4F45-8BAA-7F93C8B9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3CFE7-1B8A-4255-9FAC-C176C4FA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0FC-42A6-43A6-8596-FF346B36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2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67BE-BAEC-4058-A6FA-DC187186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6E16-CD98-43AD-8163-ECE1E9D8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42409-067F-47FC-A3A0-AC5DE895B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9F9F6-B11B-428C-834B-214F9277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CD98-D2CC-4F21-8225-3E3C2C66AF8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CEE7C-A11F-42DB-974A-DEF0B3A2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34B15-D55A-4C58-9D5F-001C93B6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0FC-42A6-43A6-8596-FF346B36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8A61-0721-43DD-9861-D9900D61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58CC1-9567-4C28-883C-FD580B333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447AA-0E2F-448C-BF4F-337300E11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12D9F-2913-48CA-9107-EDD36B41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CD98-D2CC-4F21-8225-3E3C2C66AF8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8E5D-8EDD-409F-B585-E7D97F86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EE83D-694A-4CA6-B3D0-43C6CF4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0FC-42A6-43A6-8596-FF346B36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6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8165F-37AF-426D-812B-D1C9A70E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E5B4A-F704-478E-A9A4-CE6178982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D6DF6-3314-410B-8B19-0FF76CDB5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CD98-D2CC-4F21-8225-3E3C2C66AF8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6FC4-F51E-4C24-A800-65687B01A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A5407-079F-4AAF-9395-DEBC7674D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BA0FC-42A6-43A6-8596-FF346B36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B736-F36A-4C5D-8546-00C4575C4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CMPT353 Project</a:t>
            </a:r>
            <a:br>
              <a:rPr lang="en-CA" dirty="0"/>
            </a:br>
            <a:r>
              <a:rPr lang="en-CA" dirty="0"/>
              <a:t>Coffee shop 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957C0-F4C0-4EF3-821F-080AABBD9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Yuwen Liu</a:t>
            </a:r>
          </a:p>
          <a:p>
            <a:r>
              <a:rPr lang="en-CA" dirty="0"/>
              <a:t>Yul905</a:t>
            </a:r>
          </a:p>
          <a:p>
            <a:r>
              <a:rPr lang="en-CA" dirty="0"/>
              <a:t>11219371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504-7058-43BB-984C-833E5726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B99C-3B38-43B8-8B7E-2A31296E1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Front-end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User 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Login --&gt; POST user/login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Logout --&gt; remove user login info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Register (customer) --&gt; POST user/register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Menu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List of menus --&gt; GET menu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Add/modify menu item (staff) --&gt; POST menu or PUT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menu?id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=something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Submit --&gt; PUT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order?id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=something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Order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List of order history order by time -&gt;GET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order?userId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=#&amp;submitted=true 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Cancel order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à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PUT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order?Id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=#&amp;cancelled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List of open orders sorted by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time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à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order?submitted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true&amp;ready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=false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Modify ready state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à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PUT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order?id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=#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96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8B2874-C870-443C-B6DD-461C7EC7D5C0}"/>
              </a:ext>
            </a:extLst>
          </p:cNvPr>
          <p:cNvSpPr txBox="1"/>
          <p:nvPr/>
        </p:nvSpPr>
        <p:spPr>
          <a:xfrm>
            <a:off x="87549" y="233464"/>
            <a:ext cx="12104451" cy="623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Back-end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User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POST user/login by --&gt; body: username &amp; password --&gt; the user object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POST user/register --&gt; body: username &amp; password -&gt; true | false</a:t>
            </a: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Now: 3 input username password role can be changed to 4input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Menu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GET menu/</a:t>
            </a: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?id</a:t>
            </a:r>
          </a:p>
          <a:p>
            <a:pPr marL="2057400" lvl="4" indent="-2286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Take one or all menu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POST menu/ --&gt; body: menu detail</a:t>
            </a:r>
          </a:p>
          <a:p>
            <a:pPr marL="2057400" lvl="4" indent="-2286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Add new menu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PUT ?menu/?id --&gt; body: menu detail</a:t>
            </a:r>
          </a:p>
          <a:p>
            <a:pPr marL="2057400" lvl="4" indent="-2286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Changed menu(found by id ) detail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Order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GET order</a:t>
            </a: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?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userId</a:t>
            </a:r>
            <a:endParaRPr lang="en-US" sz="16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?submitted</a:t>
            </a: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?ready</a:t>
            </a:r>
          </a:p>
          <a:p>
            <a:pPr marL="2057400" lvl="4" indent="-2286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Return order item by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userId</a:t>
            </a:r>
            <a:endParaRPr lang="en-US" sz="16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POST order  --&gt; body: info of the order (user id, menu items, etc.)</a:t>
            </a:r>
          </a:p>
          <a:p>
            <a:pPr marL="2057400" lvl="4" indent="-2286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Add item into order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PUT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order?id</a:t>
            </a: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-&gt; body: info of the order (maybe just ready state or submitted state or cancelled)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86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D4A31-2F94-42EA-9C48-D0ACF084311F}"/>
              </a:ext>
            </a:extLst>
          </p:cNvPr>
          <p:cNvSpPr txBox="1"/>
          <p:nvPr/>
        </p:nvSpPr>
        <p:spPr>
          <a:xfrm>
            <a:off x="651753" y="369651"/>
            <a:ext cx="11215992" cy="491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User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Id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Username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Password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Name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Role: ‘customer’ | ‘staff’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Menu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Id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Name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Unit Price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Order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Id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userId</a:t>
            </a:r>
            <a:endParaRPr lang="en-US" sz="16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time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Ready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Cancelled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content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86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35AC-D6EB-4990-8D80-649C5D6C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Ionic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FFA9F6-BAA1-463F-813D-DC33B688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UI Component</a:t>
            </a:r>
          </a:p>
          <a:p>
            <a:r>
              <a:rPr lang="en-CA" dirty="0"/>
              <a:t>Adaptive Styling</a:t>
            </a:r>
          </a:p>
          <a:p>
            <a:r>
              <a:rPr lang="en-CA" dirty="0"/>
              <a:t>Navigation</a:t>
            </a:r>
          </a:p>
          <a:p>
            <a:r>
              <a:rPr lang="en-CA" dirty="0"/>
              <a:t>Native Access</a:t>
            </a:r>
          </a:p>
          <a:p>
            <a:r>
              <a:rPr lang="en-CA" dirty="0"/>
              <a:t>Theming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8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B6A5-086B-4788-9F91-98858F89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A5F7C-D5E7-4312-9CEA-815BD172B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3151552" cy="6182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9733CB-2B09-49D0-AA4E-8275558C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752" y="2714763"/>
            <a:ext cx="7602476" cy="383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0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B30C-FBAD-4F98-9C5E-5D7A64AC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 technology </a:t>
            </a:r>
            <a:r>
              <a:rPr lang="en-CA"/>
              <a:t>is fast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1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3AD1B881B1C9449E7EE5184419541B" ma:contentTypeVersion="4" ma:contentTypeDescription="Create a new document." ma:contentTypeScope="" ma:versionID="aaaa1ad76cf8ce4ce9eb27e8331ff933">
  <xsd:schema xmlns:xsd="http://www.w3.org/2001/XMLSchema" xmlns:xs="http://www.w3.org/2001/XMLSchema" xmlns:p="http://schemas.microsoft.com/office/2006/metadata/properties" xmlns:ns3="503f5e42-87f2-47eb-a6b2-00e2eb10e156" targetNamespace="http://schemas.microsoft.com/office/2006/metadata/properties" ma:root="true" ma:fieldsID="4ba0ea3fa0c7ce45b6e978c60ddf73c5" ns3:_="">
    <xsd:import namespace="503f5e42-87f2-47eb-a6b2-00e2eb10e1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3f5e42-87f2-47eb-a6b2-00e2eb10e1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DA63EE-AD52-452E-8F13-9C7C53AFA0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3f5e42-87f2-47eb-a6b2-00e2eb10e1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4AD00E-5B5D-44D0-B196-78835093DF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061489-0491-4FA1-A439-D739458C8FE5}">
  <ds:schemaRefs>
    <ds:schemaRef ds:uri="http://purl.org/dc/elements/1.1/"/>
    <ds:schemaRef ds:uri="503f5e42-87f2-47eb-a6b2-00e2eb10e156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299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CMPT353 Project Coffee shop  </vt:lpstr>
      <vt:lpstr>Part A</vt:lpstr>
      <vt:lpstr>PowerPoint Presentation</vt:lpstr>
      <vt:lpstr>PowerPoint Presentation</vt:lpstr>
      <vt:lpstr>Ionic </vt:lpstr>
      <vt:lpstr>PowerPoint Presentation</vt:lpstr>
      <vt:lpstr>New technology is fast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CMPT353 Project Coffee shop</dc:title>
  <dc:creator>Liu, Yuwen</dc:creator>
  <cp:lastModifiedBy>Liu, Yuwen</cp:lastModifiedBy>
  <cp:revision>4</cp:revision>
  <dcterms:created xsi:type="dcterms:W3CDTF">2020-12-11T22:12:43Z</dcterms:created>
  <dcterms:modified xsi:type="dcterms:W3CDTF">2020-12-11T22:45:52Z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0x010100F43AD1B881B1C9449E7EE5184419541B</vt:lpwstr>
  </property>
</Properties>
</file>