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6" Type="http://schemas.microsoft.com/office/2007/relationships/hdphoto" Target="../media/hdphoto5.wdp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SPACE </a:t>
            </a:r>
            <a:r>
              <a:rPr lang="en-SG" dirty="0" err="1" smtClean="0"/>
              <a:t>Xplorer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11200" dirty="0" smtClean="0"/>
              <a:t>Lee Yu Xian 155118A</a:t>
            </a:r>
          </a:p>
          <a:p>
            <a:r>
              <a:rPr lang="en-SG" sz="11200" dirty="0" smtClean="0"/>
              <a:t>Sri Sham Haran 155129R</a:t>
            </a:r>
          </a:p>
          <a:p>
            <a:r>
              <a:rPr lang="en-SG" sz="11200" dirty="0" err="1" smtClean="0"/>
              <a:t>Teo</a:t>
            </a:r>
            <a:r>
              <a:rPr lang="en-SG" sz="11200" dirty="0" smtClean="0"/>
              <a:t> </a:t>
            </a:r>
            <a:r>
              <a:rPr lang="en-SG" sz="11200" dirty="0" err="1" smtClean="0"/>
              <a:t>Jia</a:t>
            </a:r>
            <a:r>
              <a:rPr lang="en-SG" sz="11200" dirty="0" smtClean="0"/>
              <a:t> </a:t>
            </a:r>
            <a:r>
              <a:rPr lang="en-SG" sz="11200" dirty="0" err="1" smtClean="0"/>
              <a:t>Hao</a:t>
            </a:r>
            <a:r>
              <a:rPr lang="en-SG" sz="11200" dirty="0" smtClean="0"/>
              <a:t> 155209G</a:t>
            </a:r>
          </a:p>
          <a:p>
            <a:r>
              <a:rPr lang="en-SG" sz="11200" dirty="0" smtClean="0"/>
              <a:t>Jacob Yang </a:t>
            </a:r>
            <a:r>
              <a:rPr lang="en-SG" sz="11200" dirty="0" err="1" smtClean="0"/>
              <a:t>Shen</a:t>
            </a:r>
            <a:r>
              <a:rPr lang="en-SG" sz="11200" dirty="0" smtClean="0"/>
              <a:t> </a:t>
            </a:r>
            <a:r>
              <a:rPr lang="en-SG" sz="11200" dirty="0" err="1" smtClean="0"/>
              <a:t>Ramal</a:t>
            </a:r>
            <a:r>
              <a:rPr lang="en-SG" sz="11200" dirty="0" smtClean="0"/>
              <a:t> 153488J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50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Thing we’ve learnt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65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encountered, </a:t>
            </a:r>
            <a:br>
              <a:rPr lang="en-SG" dirty="0" smtClean="0"/>
            </a:br>
            <a:r>
              <a:rPr lang="en-SG" dirty="0" smtClean="0"/>
              <a:t>Best &amp; Worst of SP2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57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0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48222"/>
            <a:ext cx="9601200" cy="1485900"/>
          </a:xfrm>
        </p:spPr>
        <p:txBody>
          <a:bodyPr/>
          <a:lstStyle/>
          <a:p>
            <a:r>
              <a:rPr lang="en-SG" dirty="0" smtClean="0"/>
              <a:t>Application Overview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2296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594952"/>
            <a:ext cx="10352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You’ve just crash landed onto a lonesome planet, and you met a friendly alien.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You are to mine the minerals within the planet in order to repair your ship.</a:t>
            </a:r>
            <a:endParaRPr lang="en-S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Secret weapons are hidden in the planet, and the alien will hint you about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The minerals ores are magical, which increase the ship’s ability and weapon’s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Help the alien get back to his home planet, but be careful, that’s where the fun begin!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712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Instructions</a:t>
            </a:r>
            <a:endParaRPr lang="en-SG" dirty="0"/>
          </a:p>
        </p:txBody>
      </p:sp>
      <p:pic>
        <p:nvPicPr>
          <p:cNvPr id="1026" name="Picture 2" descr="http://labs.minutelabs.io/Relativistic-Space-Sheep/library-build/images/wa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74" y="1803030"/>
            <a:ext cx="27432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oshbenson.com/wp-content/uploads/2013/05/space-bar.jpg?809fe1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9" b="90361" l="234" r="976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24" y="4158968"/>
            <a:ext cx="40767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ildee.com/uploads/1-09-2011/65168E88-7269-403A-B5BD-10EA44B1A1B5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27" l="0" r="99216">
                        <a14:foregroundMark x1="14510" y1="41051" x2="80549" y2="44553"/>
                        <a14:foregroundMark x1="8627" y1="54280" x2="83059" y2="44942"/>
                        <a14:foregroundMark x1="9255" y1="9728" x2="12235" y2="80350"/>
                        <a14:foregroundMark x1="21020" y1="19844" x2="52784" y2="82490"/>
                        <a14:foregroundMark x1="41020" y1="26848" x2="83216" y2="79572"/>
                        <a14:foregroundMark x1="20706" y1="16926" x2="89725" y2="19261"/>
                        <a14:foregroundMark x1="38039" y1="53891" x2="11922" y2="81128"/>
                        <a14:foregroundMark x1="12471" y1="31518" x2="21961" y2="36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4" y="3354985"/>
            <a:ext cx="2370738" cy="9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oporteapc.com/wp-content/uploads/2012/04/image5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78" b="97421" l="1687" r="98313">
                        <a14:foregroundMark x1="22169" y1="14286" x2="12169" y2="78968"/>
                        <a14:foregroundMark x1="14458" y1="12897" x2="11446" y2="51786"/>
                        <a14:foregroundMark x1="15904" y1="10913" x2="27831" y2="12897"/>
                        <a14:foregroundMark x1="28916" y1="10317" x2="17831" y2="83333"/>
                        <a14:foregroundMark x1="37590" y1="8532" x2="24819" y2="87500"/>
                        <a14:foregroundMark x1="51325" y1="8730" x2="28916" y2="87500"/>
                        <a14:foregroundMark x1="67229" y1="15079" x2="34940" y2="88294"/>
                        <a14:foregroundMark x1="75181" y1="8532" x2="56024" y2="83730"/>
                        <a14:foregroundMark x1="81205" y1="9921" x2="71205" y2="82143"/>
                        <a14:foregroundMark x1="86747" y1="38095" x2="78795" y2="91270"/>
                        <a14:foregroundMark x1="36506" y1="39484" x2="32892" y2="56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4" y="1803030"/>
            <a:ext cx="1222287" cy="74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echonthenet.com/clipart/keyboard/images/letter_e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48" b="98434" l="1299" r="98145">
                        <a14:foregroundMark x1="18367" y1="11350" x2="23562" y2="83757"/>
                        <a14:foregroundMark x1="23377" y1="8023" x2="32282" y2="85323"/>
                        <a14:foregroundMark x1="30427" y1="8023" x2="42115" y2="84149"/>
                        <a14:foregroundMark x1="35065" y1="6262" x2="51391" y2="85323"/>
                        <a14:foregroundMark x1="40074" y1="6458" x2="58998" y2="87867"/>
                        <a14:foregroundMark x1="46568" y1="7828" x2="65306" y2="84540"/>
                        <a14:foregroundMark x1="54360" y1="7241" x2="74768" y2="85714"/>
                        <a14:foregroundMark x1="64564" y1="9393" x2="80334" y2="77299"/>
                        <a14:foregroundMark x1="69017" y1="11350" x2="81633" y2="51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012" y="1840542"/>
            <a:ext cx="913972" cy="8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ixabay.com/static/uploads/photo/2012/04/01/19/28/mouse-24187_64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88" y="1673113"/>
            <a:ext cx="970238" cy="174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bcimedia.com/wp-content/uploads/2015/11/3204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10" y="38328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dn.flaticon.com/png/256/3153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607" y="4182566"/>
            <a:ext cx="1744966" cy="174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techonthenet.com/clipart/keyboard/images/letter_i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754" b="97661" l="187" r="97761">
                        <a14:foregroundMark x1="27799" y1="9747" x2="16045" y2="77583"/>
                        <a14:foregroundMark x1="44590" y1="10916" x2="23507" y2="83041"/>
                        <a14:foregroundMark x1="56530" y1="10136" x2="35261" y2="86355"/>
                        <a14:foregroundMark x1="78731" y1="11501" x2="43843" y2="85770"/>
                        <a14:foregroundMark x1="83769" y1="39181" x2="53172" y2="88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03" y="5400001"/>
            <a:ext cx="970710" cy="92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28616" y="4182566"/>
            <a:ext cx="70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Run</a:t>
            </a:r>
            <a:endParaRPr lang="en-SG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0487" y="2454288"/>
            <a:ext cx="237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Toggle Quest Tab</a:t>
            </a:r>
            <a:endParaRPr lang="en-SG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44075" y="3546515"/>
            <a:ext cx="1556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Movement</a:t>
            </a:r>
            <a:endParaRPr lang="en-S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82693" y="4780254"/>
            <a:ext cx="87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Jump</a:t>
            </a:r>
            <a:endParaRPr lang="en-SG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76724" y="2731621"/>
            <a:ext cx="118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Interact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404589" y="3417362"/>
            <a:ext cx="209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Rotate camera</a:t>
            </a:r>
            <a:endParaRPr lang="en-SG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946497" y="5927532"/>
            <a:ext cx="2505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Use Sword/Punch</a:t>
            </a:r>
            <a:endParaRPr lang="en-S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682728" y="5927532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Use Gun</a:t>
            </a:r>
            <a:endParaRPr lang="en-SG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9708" y="6240327"/>
            <a:ext cx="22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View Skills Level</a:t>
            </a:r>
            <a:endParaRPr lang="en-SG" sz="2400" b="1" dirty="0"/>
          </a:p>
        </p:txBody>
      </p:sp>
      <p:pic>
        <p:nvPicPr>
          <p:cNvPr id="1046" name="Picture 22" descr="http://www.techonthenet.com/clipart/keyboard/images/letter_r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172" b="98242" l="563" r="98124">
                        <a14:foregroundMark x1="35460" y1="7813" x2="15197" y2="42773"/>
                        <a14:foregroundMark x1="50657" y1="7813" x2="14447" y2="57422"/>
                        <a14:foregroundMark x1="63227" y1="11523" x2="18199" y2="75195"/>
                        <a14:foregroundMark x1="27017" y1="8203" x2="19325" y2="24023"/>
                        <a14:foregroundMark x1="72420" y1="17383" x2="24578" y2="83594"/>
                        <a14:foregroundMark x1="71670" y1="9180" x2="83302" y2="34375"/>
                        <a14:foregroundMark x1="76173" y1="34766" x2="43152" y2="80664"/>
                        <a14:foregroundMark x1="80113" y1="53516" x2="53846" y2="90039"/>
                        <a14:foregroundMark x1="79550" y1="70508" x2="75422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50" y="5391967"/>
            <a:ext cx="975527" cy="9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52731" y="6240326"/>
            <a:ext cx="92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Reset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2217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04641"/>
              </p:ext>
            </p:extLst>
          </p:nvPr>
        </p:nvGraphicFramePr>
        <p:xfrm>
          <a:off x="2683354" y="238151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Implementation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Quantity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Number of lights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Type</a:t>
                      </a:r>
                      <a:r>
                        <a:rPr lang="en-SG" baseline="0" dirty="0" smtClean="0"/>
                        <a:t> of lights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 ( Directional)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Number of camera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Number of OBJs loaded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Number of TGA loaded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58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Activities &amp; Interactions (Task list)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525369"/>
            <a:ext cx="3055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Lee Yu Xian, 155118A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Object &amp; </a:t>
            </a:r>
            <a:r>
              <a:rPr lang="en-SG" sz="2400" dirty="0" err="1" smtClean="0"/>
              <a:t>Hitbox</a:t>
            </a:r>
            <a:endParaRPr lang="en-SG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Weapons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Inventory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Bullet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3752" y="1525369"/>
            <a:ext cx="29795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Sri Sham, 155129R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Boss battle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Terrain generations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Ores and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Infinite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Bullet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884526"/>
            <a:ext cx="30937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 smtClean="0"/>
              <a:t>Teo</a:t>
            </a:r>
            <a:r>
              <a:rPr lang="en-SG" sz="2400" dirty="0" smtClean="0"/>
              <a:t> </a:t>
            </a:r>
            <a:r>
              <a:rPr lang="en-SG" sz="2400" dirty="0" err="1" smtClean="0"/>
              <a:t>Jia</a:t>
            </a:r>
            <a:r>
              <a:rPr lang="en-SG" sz="2400" dirty="0" smtClean="0"/>
              <a:t> </a:t>
            </a:r>
            <a:r>
              <a:rPr lang="en-SG" sz="2400" dirty="0" err="1" smtClean="0"/>
              <a:t>Hao</a:t>
            </a:r>
            <a:r>
              <a:rPr lang="en-SG" sz="2400" dirty="0" smtClean="0"/>
              <a:t>, 155209G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Menus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Main Menu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Pause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NPC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Distance Checker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73752" y="3833693"/>
            <a:ext cx="463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Jacob Yang </a:t>
            </a:r>
            <a:r>
              <a:rPr lang="en-SG" sz="2400" dirty="0" err="1" smtClean="0"/>
              <a:t>Shen</a:t>
            </a:r>
            <a:r>
              <a:rPr lang="en-SG" sz="2400" dirty="0" smtClean="0"/>
              <a:t> </a:t>
            </a:r>
            <a:r>
              <a:rPr lang="en-SG" sz="2400" dirty="0" err="1" smtClean="0"/>
              <a:t>Ramal</a:t>
            </a:r>
            <a:r>
              <a:rPr lang="en-SG" sz="2400" dirty="0" smtClean="0"/>
              <a:t>, </a:t>
            </a:r>
            <a:r>
              <a:rPr lang="en-SG" sz="2400" dirty="0"/>
              <a:t>153488J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Ship Movement</a:t>
            </a:r>
          </a:p>
        </p:txBody>
      </p:sp>
    </p:spTree>
    <p:extLst>
      <p:ext uri="{BB962C8B-B14F-4D97-AF65-F5344CB8AC3E}">
        <p14:creationId xmlns:p14="http://schemas.microsoft.com/office/powerpoint/2010/main" val="20531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NPC Behaviour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Scenario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66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Misc. Features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428750"/>
            <a:ext cx="9820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Upgrade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Mining extra </a:t>
            </a:r>
            <a:r>
              <a:rPr lang="en-SG" sz="2400" dirty="0"/>
              <a:t>mineral ores will improve the ship’s handling and weapon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Storyline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Follow the storyline to further improve the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One thing lead to another, the NPC takes the lead.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Secret hidden weapon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Find the gun. Have fun!</a:t>
            </a: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Chop down 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Just for the fun of it.</a:t>
            </a:r>
          </a:p>
        </p:txBody>
      </p:sp>
    </p:spTree>
    <p:extLst>
      <p:ext uri="{BB962C8B-B14F-4D97-AF65-F5344CB8AC3E}">
        <p14:creationId xmlns:p14="http://schemas.microsoft.com/office/powerpoint/2010/main" val="14381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 and UML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0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0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4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5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6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7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8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9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714</TotalTime>
  <Words>277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SPACE Xplorer</vt:lpstr>
      <vt:lpstr>Application Overview </vt:lpstr>
      <vt:lpstr>Instructions</vt:lpstr>
      <vt:lpstr>Summary</vt:lpstr>
      <vt:lpstr>Activities &amp; Interactions (Task list)</vt:lpstr>
      <vt:lpstr>NPC Behaviour</vt:lpstr>
      <vt:lpstr>Scenario</vt:lpstr>
      <vt:lpstr>Misc. Features</vt:lpstr>
      <vt:lpstr>Gantt Chart and UML</vt:lpstr>
      <vt:lpstr>Thing we’ve learnt</vt:lpstr>
      <vt:lpstr>Problems encountered,  Best &amp; Worst of SP2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SPACE Xplorer</dc:title>
  <dc:creator>Sri Raja</dc:creator>
  <cp:lastModifiedBy>Sri Raja</cp:lastModifiedBy>
  <cp:revision>19</cp:revision>
  <dcterms:created xsi:type="dcterms:W3CDTF">2016-03-03T01:14:38Z</dcterms:created>
  <dcterms:modified xsi:type="dcterms:W3CDTF">2016-03-03T13:09:33Z</dcterms:modified>
</cp:coreProperties>
</file>