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B503-32C4-709F-0845-B0C95883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17150-5579-D425-0D91-8920A069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34976-4FEB-94EE-AA4F-C135633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7BE34-BC44-77E0-D6B5-A286C45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62377-A7AE-C8AC-D96D-F0AB438E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8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4A84-4E11-E898-C414-691D1C8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10D0D-A697-839E-C689-FF85B42E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F7D36-0B6C-8B4A-8C27-2AA5873E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90D6C-D6BF-9043-62E9-3CF6E0AC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7C4F-1ECE-D50F-DAE4-E3A04279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0844FA-681F-AE3F-F802-666CEA1B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78A39-9245-A62D-6C1A-5B04F5AB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38AF2-D131-BA0D-BC33-B6A5A58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7633A-CB6B-4D2E-8FFE-6E6A6FE0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5BB1F-AD8F-1D8D-CF09-BD3A84BF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5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EEE69-B71E-AAC2-37E1-668D188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BDC3-0368-DDAA-4000-92AF59C2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3A85-8429-DDBD-F849-A1DC1601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8647E-9915-2B68-4774-C5857B4E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A4A99-1C12-48C2-7A9C-3F55EFDB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7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CB715-C045-91A2-BA3B-31FE8677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17A64-7B09-8285-96E7-8698DBBB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D880-7C9D-6D7B-3492-6EA98DE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3178-FB70-5DB4-F102-DA61272B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5F7F0-EDD3-967D-AA1C-31ECA1B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4654D-2948-173C-03D8-5BE3EB8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906A7-DE72-18AA-6207-E356C34FC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AFF23-2377-4AD6-BB59-0F47E18D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2F796-F41C-2DEF-112D-4006F45D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52138-1D9E-0DE9-5272-A59F59BB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F8F4A-DFA3-7B1C-F4AE-430512F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9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EF14-E80B-393D-B8AF-B2ACD86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D274B-DF92-A024-E5F5-A316AD68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96A17B-A4D7-8C51-7022-1CDB65D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A2A130-F14B-2718-577C-2AF99DD52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6C9B8-EF9B-9624-A463-02D68A043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EA6BE7-7D9F-95AA-AF0E-EAF609B1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F5AE0-6F15-29D6-BEC6-AA287EE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A2F4C-85F7-E416-BC95-AC940618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9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BB9C2-44AC-1A5C-0145-6998D3C0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98371E-227F-1DBF-2D9C-681B5A47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84CA7E-1459-042C-CC80-5693ECF7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FD8D2-570A-C283-4AA1-0223209C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1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DDF87-1D4A-24D3-86B0-C05D37F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F86F-2A58-2FAD-3AF1-392E29CA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A34D7-60B0-CE89-7128-CCAF013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F01D4-FAD1-8A03-33FD-D5CEA10C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D8D9-EB15-2001-91B4-882AF7BF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07FAE-174A-8F1A-6ACA-7CC3173F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C6F69-8201-1139-F8DC-EEC09875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A5D66-BEAB-86E1-2B7C-599925E3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85511-7B8A-A7F2-5DBD-C8170556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C8E6C-3D7D-199B-A613-7FED2904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673BD7-1638-B004-44A6-4770C8B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83A6F-C5C6-A30E-8696-513F0F512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272B1-FAFD-392A-780E-7D68306E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16A35-8EA0-B2B0-EC26-AC8C625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F11E3-C165-0FE1-D14E-0E73DFC0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9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C20644-0749-F176-784B-206039BA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7CF7D-1652-5DD9-E69F-B16BDF9A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EF31-56DF-BA6D-3B9C-3EC9D1861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7B8C-B63E-495E-B83F-D78E6BFF252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61C8E-C6F3-17B0-3CC9-C226E8EED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4F7B1-D2E4-1AB7-6AE9-2B26B3184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6D75-1070-43AC-94D8-8A74CFEE7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4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5EE4010-3F2F-5AF8-32D1-45077BF3EE07}"/>
              </a:ext>
            </a:extLst>
          </p:cNvPr>
          <p:cNvCxnSpPr/>
          <p:nvPr/>
        </p:nvCxnSpPr>
        <p:spPr>
          <a:xfrm>
            <a:off x="2332569" y="2878666"/>
            <a:ext cx="31580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6677A9-E58E-2E13-2662-5EBFEA6EA257}"/>
              </a:ext>
            </a:extLst>
          </p:cNvPr>
          <p:cNvCxnSpPr>
            <a:cxnSpLocks/>
          </p:cNvCxnSpPr>
          <p:nvPr/>
        </p:nvCxnSpPr>
        <p:spPr>
          <a:xfrm flipH="1">
            <a:off x="1782236" y="1727200"/>
            <a:ext cx="2142066" cy="28702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E7D5E8-1A1C-E947-2AA0-1A1371BE4921}"/>
              </a:ext>
            </a:extLst>
          </p:cNvPr>
          <p:cNvCxnSpPr/>
          <p:nvPr/>
        </p:nvCxnSpPr>
        <p:spPr>
          <a:xfrm flipV="1">
            <a:off x="3060702" y="651933"/>
            <a:ext cx="0" cy="27686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0E9C66-F5D3-FCD0-9C90-4AFB42A8C7F6}"/>
              </a:ext>
            </a:extLst>
          </p:cNvPr>
          <p:cNvCxnSpPr>
            <a:cxnSpLocks/>
          </p:cNvCxnSpPr>
          <p:nvPr/>
        </p:nvCxnSpPr>
        <p:spPr>
          <a:xfrm flipH="1">
            <a:off x="2696636" y="1109133"/>
            <a:ext cx="753534" cy="927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418DDBA-D874-5E0F-54F0-D0F852218A35}"/>
              </a:ext>
            </a:extLst>
          </p:cNvPr>
          <p:cNvCxnSpPr/>
          <p:nvPr/>
        </p:nvCxnSpPr>
        <p:spPr>
          <a:xfrm>
            <a:off x="2696636" y="2036233"/>
            <a:ext cx="0" cy="243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6ACF5E-47C9-56BA-BCC4-A557A54BDADB}"/>
              </a:ext>
            </a:extLst>
          </p:cNvPr>
          <p:cNvCxnSpPr>
            <a:cxnSpLocks/>
          </p:cNvCxnSpPr>
          <p:nvPr/>
        </p:nvCxnSpPr>
        <p:spPr>
          <a:xfrm>
            <a:off x="3450170" y="1109133"/>
            <a:ext cx="0" cy="231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6EEB62-C7FC-192B-F27C-F6C4D9029441}"/>
              </a:ext>
            </a:extLst>
          </p:cNvPr>
          <p:cNvCxnSpPr/>
          <p:nvPr/>
        </p:nvCxnSpPr>
        <p:spPr>
          <a:xfrm flipV="1">
            <a:off x="2696636" y="3420533"/>
            <a:ext cx="753534" cy="1049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ACE81973-F9E2-670A-23B7-4BB9D81E7883}"/>
              </a:ext>
            </a:extLst>
          </p:cNvPr>
          <p:cNvSpPr/>
          <p:nvPr/>
        </p:nvSpPr>
        <p:spPr>
          <a:xfrm>
            <a:off x="3289305" y="1905000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2BEED56-6130-92C4-47E9-A122F5DFA74B}"/>
              </a:ext>
            </a:extLst>
          </p:cNvPr>
          <p:cNvSpPr/>
          <p:nvPr/>
        </p:nvSpPr>
        <p:spPr>
          <a:xfrm>
            <a:off x="2840571" y="2192867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9C19916-FB08-BD80-2765-956A5C2759CA}"/>
              </a:ext>
            </a:extLst>
          </p:cNvPr>
          <p:cNvSpPr/>
          <p:nvPr/>
        </p:nvSpPr>
        <p:spPr>
          <a:xfrm>
            <a:off x="3170770" y="2239433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BDB9A20-8FD1-61DA-7485-F590422606DC}"/>
              </a:ext>
            </a:extLst>
          </p:cNvPr>
          <p:cNvSpPr/>
          <p:nvPr/>
        </p:nvSpPr>
        <p:spPr>
          <a:xfrm>
            <a:off x="3268138" y="3208866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CE81973-F9E2-670A-23B7-4BB9D81E7883}"/>
              </a:ext>
            </a:extLst>
          </p:cNvPr>
          <p:cNvSpPr/>
          <p:nvPr/>
        </p:nvSpPr>
        <p:spPr>
          <a:xfrm>
            <a:off x="2827871" y="2662767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E81973-F9E2-670A-23B7-4BB9D81E7883}"/>
              </a:ext>
            </a:extLst>
          </p:cNvPr>
          <p:cNvSpPr/>
          <p:nvPr/>
        </p:nvSpPr>
        <p:spPr>
          <a:xfrm>
            <a:off x="2882905" y="3539066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CE81973-F9E2-670A-23B7-4BB9D81E7883}"/>
              </a:ext>
            </a:extLst>
          </p:cNvPr>
          <p:cNvSpPr/>
          <p:nvPr/>
        </p:nvSpPr>
        <p:spPr>
          <a:xfrm>
            <a:off x="3268137" y="2707217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DA7CA0-CE56-1C9F-5866-7D4B12CB83EE}"/>
              </a:ext>
            </a:extLst>
          </p:cNvPr>
          <p:cNvSpPr txBox="1"/>
          <p:nvPr/>
        </p:nvSpPr>
        <p:spPr>
          <a:xfrm>
            <a:off x="5524502" y="2667001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7D2AFB-B324-C2C4-925C-6DC6E867985A}"/>
              </a:ext>
            </a:extLst>
          </p:cNvPr>
          <p:cNvSpPr txBox="1"/>
          <p:nvPr/>
        </p:nvSpPr>
        <p:spPr>
          <a:xfrm>
            <a:off x="1519770" y="4470400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FBBCA3-D892-D999-0976-D3413A4B70AD}"/>
              </a:ext>
            </a:extLst>
          </p:cNvPr>
          <p:cNvSpPr txBox="1"/>
          <p:nvPr/>
        </p:nvSpPr>
        <p:spPr>
          <a:xfrm>
            <a:off x="2908303" y="348734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E5C88C7-7631-9031-146F-D53F961EB625}"/>
              </a:ext>
            </a:extLst>
          </p:cNvPr>
          <p:cNvCxnSpPr/>
          <p:nvPr/>
        </p:nvCxnSpPr>
        <p:spPr>
          <a:xfrm>
            <a:off x="6096000" y="2853265"/>
            <a:ext cx="315806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0EA0470-1BA0-F2C3-A84A-D54D950AB87A}"/>
              </a:ext>
            </a:extLst>
          </p:cNvPr>
          <p:cNvCxnSpPr/>
          <p:nvPr/>
        </p:nvCxnSpPr>
        <p:spPr>
          <a:xfrm flipV="1">
            <a:off x="6985000" y="1176866"/>
            <a:ext cx="0" cy="27686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F43EADD-5A4A-C5BA-4E53-B14FED90E121}"/>
              </a:ext>
            </a:extLst>
          </p:cNvPr>
          <p:cNvSpPr txBox="1"/>
          <p:nvPr/>
        </p:nvSpPr>
        <p:spPr>
          <a:xfrm>
            <a:off x="9414933" y="2660651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D38635-F4EA-9019-EBF3-1F6FA66B9302}"/>
              </a:ext>
            </a:extLst>
          </p:cNvPr>
          <p:cNvSpPr txBox="1"/>
          <p:nvPr/>
        </p:nvSpPr>
        <p:spPr>
          <a:xfrm>
            <a:off x="6832600" y="739801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4" name="文本框 36">
            <a:extLst>
              <a:ext uri="{FF2B5EF4-FFF2-40B4-BE49-F238E27FC236}">
                <a16:creationId xmlns:a16="http://schemas.microsoft.com/office/drawing/2014/main" id="{A3DA7CA0-CE56-1C9F-5866-7D4B12CB83EE}"/>
              </a:ext>
            </a:extLst>
          </p:cNvPr>
          <p:cNvSpPr txBox="1"/>
          <p:nvPr/>
        </p:nvSpPr>
        <p:spPr>
          <a:xfrm>
            <a:off x="6985000" y="2522551"/>
            <a:ext cx="4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4C1E4EA-1CCE-4B13-F9A8-AE9B1C72D1FC}"/>
              </a:ext>
            </a:extLst>
          </p:cNvPr>
          <p:cNvSpPr/>
          <p:nvPr/>
        </p:nvSpPr>
        <p:spPr>
          <a:xfrm>
            <a:off x="7078134" y="1654976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F4BC9D7-13BA-88BD-2DBB-C5404DA3E8BF}"/>
              </a:ext>
            </a:extLst>
          </p:cNvPr>
          <p:cNvSpPr/>
          <p:nvPr/>
        </p:nvSpPr>
        <p:spPr>
          <a:xfrm>
            <a:off x="6917267" y="2032000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4C1E4EA-1CCE-4B13-F9A8-AE9B1C72D1FC}"/>
              </a:ext>
            </a:extLst>
          </p:cNvPr>
          <p:cNvSpPr/>
          <p:nvPr/>
        </p:nvSpPr>
        <p:spPr>
          <a:xfrm>
            <a:off x="6925734" y="3272366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4C1E4EA-1CCE-4B13-F9A8-AE9B1C72D1FC}"/>
              </a:ext>
            </a:extLst>
          </p:cNvPr>
          <p:cNvSpPr/>
          <p:nvPr/>
        </p:nvSpPr>
        <p:spPr>
          <a:xfrm>
            <a:off x="6832600" y="3035300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C1E4EA-1CCE-4B13-F9A8-AE9B1C72D1FC}"/>
              </a:ext>
            </a:extLst>
          </p:cNvPr>
          <p:cNvSpPr/>
          <p:nvPr/>
        </p:nvSpPr>
        <p:spPr>
          <a:xfrm>
            <a:off x="6781803" y="2533651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4C1E4EA-1CCE-4B13-F9A8-AE9B1C72D1FC}"/>
              </a:ext>
            </a:extLst>
          </p:cNvPr>
          <p:cNvSpPr/>
          <p:nvPr/>
        </p:nvSpPr>
        <p:spPr>
          <a:xfrm>
            <a:off x="7010402" y="2336283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7CB751F-FF60-ED41-5F98-C3896420B1F3}"/>
              </a:ext>
            </a:extLst>
          </p:cNvPr>
          <p:cNvSpPr/>
          <p:nvPr/>
        </p:nvSpPr>
        <p:spPr>
          <a:xfrm>
            <a:off x="6832600" y="3640407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8AE1E6F-5529-8807-61FD-4579062B92AA}"/>
              </a:ext>
            </a:extLst>
          </p:cNvPr>
          <p:cNvSpPr/>
          <p:nvPr/>
        </p:nvSpPr>
        <p:spPr>
          <a:xfrm>
            <a:off x="7044267" y="3699157"/>
            <a:ext cx="126999" cy="12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2F7868-C36A-021C-0A18-199511BA9A19}"/>
              </a:ext>
            </a:extLst>
          </p:cNvPr>
          <p:cNvCxnSpPr>
            <a:cxnSpLocks/>
          </p:cNvCxnSpPr>
          <p:nvPr/>
        </p:nvCxnSpPr>
        <p:spPr>
          <a:xfrm>
            <a:off x="448733" y="3183467"/>
            <a:ext cx="3285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2F861D-3B6B-09FC-69CD-866A62237981}"/>
              </a:ext>
            </a:extLst>
          </p:cNvPr>
          <p:cNvCxnSpPr>
            <a:cxnSpLocks/>
          </p:cNvCxnSpPr>
          <p:nvPr/>
        </p:nvCxnSpPr>
        <p:spPr>
          <a:xfrm flipV="1">
            <a:off x="2116666" y="1202267"/>
            <a:ext cx="0" cy="396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1181AA9-D26F-7901-5D48-B157B47E074E}"/>
              </a:ext>
            </a:extLst>
          </p:cNvPr>
          <p:cNvSpPr/>
          <p:nvPr/>
        </p:nvSpPr>
        <p:spPr>
          <a:xfrm>
            <a:off x="1583267" y="1862668"/>
            <a:ext cx="1066799" cy="26415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60D9E1-A594-ADE3-C5A3-839743A21637}"/>
              </a:ext>
            </a:extLst>
          </p:cNvPr>
          <p:cNvSpPr txBox="1"/>
          <p:nvPr/>
        </p:nvSpPr>
        <p:spPr>
          <a:xfrm>
            <a:off x="3818467" y="2963334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B1CD62-4AE7-4C45-6182-40515FE8102A}"/>
              </a:ext>
            </a:extLst>
          </p:cNvPr>
          <p:cNvSpPr txBox="1"/>
          <p:nvPr/>
        </p:nvSpPr>
        <p:spPr>
          <a:xfrm>
            <a:off x="1930399" y="84140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81B030-85F1-3B6D-6507-718104AD7CAF}"/>
              </a:ext>
            </a:extLst>
          </p:cNvPr>
          <p:cNvCxnSpPr/>
          <p:nvPr/>
        </p:nvCxnSpPr>
        <p:spPr>
          <a:xfrm flipV="1">
            <a:off x="2116665" y="2133600"/>
            <a:ext cx="287868" cy="1049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A6D3EDD-1E2F-6E15-8B53-DBE5CEB70C1B}"/>
              </a:ext>
            </a:extLst>
          </p:cNvPr>
          <p:cNvSpPr/>
          <p:nvPr/>
        </p:nvSpPr>
        <p:spPr>
          <a:xfrm>
            <a:off x="2388464" y="2082803"/>
            <a:ext cx="72801" cy="101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C8C1229A-A94E-B9A5-8D65-1B1E6000966B}"/>
              </a:ext>
            </a:extLst>
          </p:cNvPr>
          <p:cNvSpPr/>
          <p:nvPr/>
        </p:nvSpPr>
        <p:spPr>
          <a:xfrm rot="17714419">
            <a:off x="2118266" y="2545584"/>
            <a:ext cx="146602" cy="152664"/>
          </a:xfrm>
          <a:prstGeom prst="arc">
            <a:avLst>
              <a:gd name="adj1" fmla="val 16200000"/>
              <a:gd name="adj2" fmla="val 3331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3777BA-8990-05B6-8402-D69E8F8C8324}"/>
                  </a:ext>
                </a:extLst>
              </p:cNvPr>
              <p:cNvSpPr txBox="1"/>
              <p:nvPr/>
            </p:nvSpPr>
            <p:spPr>
              <a:xfrm>
                <a:off x="2113511" y="2184395"/>
                <a:ext cx="22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3777BA-8990-05B6-8402-D69E8F8C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511" y="2184395"/>
                <a:ext cx="224549" cy="276999"/>
              </a:xfrm>
              <a:prstGeom prst="rect">
                <a:avLst/>
              </a:prstGeom>
              <a:blipFill>
                <a:blip r:embed="rId2"/>
                <a:stretch>
                  <a:fillRect l="-24324" r="-216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061C1CA7-30AE-1BE5-5FF3-B18CB84ABC3E}"/>
              </a:ext>
            </a:extLst>
          </p:cNvPr>
          <p:cNvSpPr/>
          <p:nvPr/>
        </p:nvSpPr>
        <p:spPr>
          <a:xfrm>
            <a:off x="1960564" y="1873384"/>
            <a:ext cx="152947" cy="1299368"/>
          </a:xfrm>
          <a:prstGeom prst="leftBrace">
            <a:avLst>
              <a:gd name="adj1" fmla="val 78394"/>
              <a:gd name="adj2" fmla="val 50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0BD1F3-0040-4F52-F4B9-8F63F95B592A}"/>
                  </a:ext>
                </a:extLst>
              </p:cNvPr>
              <p:cNvSpPr txBox="1"/>
              <p:nvPr/>
            </p:nvSpPr>
            <p:spPr>
              <a:xfrm>
                <a:off x="1759562" y="2378211"/>
                <a:ext cx="175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0BD1F3-0040-4F52-F4B9-8F63F95B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62" y="2378211"/>
                <a:ext cx="175624" cy="276999"/>
              </a:xfrm>
              <a:prstGeom prst="rect">
                <a:avLst/>
              </a:prstGeom>
              <a:blipFill>
                <a:blip r:embed="rId3"/>
                <a:stretch>
                  <a:fillRect l="-17857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6D028035-8EC3-0308-4572-F06FDD8C53AD}"/>
              </a:ext>
            </a:extLst>
          </p:cNvPr>
          <p:cNvSpPr/>
          <p:nvPr/>
        </p:nvSpPr>
        <p:spPr>
          <a:xfrm rot="16200000">
            <a:off x="2326374" y="2989657"/>
            <a:ext cx="106999" cy="513453"/>
          </a:xfrm>
          <a:prstGeom prst="leftBrace">
            <a:avLst>
              <a:gd name="adj1" fmla="val 45469"/>
              <a:gd name="adj2" fmla="val 4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69711D7-898A-6029-D6BB-496BF774F824}"/>
                  </a:ext>
                </a:extLst>
              </p:cNvPr>
              <p:cNvSpPr txBox="1"/>
              <p:nvPr/>
            </p:nvSpPr>
            <p:spPr>
              <a:xfrm>
                <a:off x="2287201" y="3249025"/>
                <a:ext cx="196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69711D7-898A-6029-D6BB-496BF774F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01" y="3249025"/>
                <a:ext cx="196399" cy="276999"/>
              </a:xfrm>
              <a:prstGeom prst="rect">
                <a:avLst/>
              </a:prstGeom>
              <a:blipFill>
                <a:blip r:embed="rId4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C03CE4-6735-C0FC-8611-3AC9F4FEEDD8}"/>
              </a:ext>
            </a:extLst>
          </p:cNvPr>
          <p:cNvCxnSpPr/>
          <p:nvPr/>
        </p:nvCxnSpPr>
        <p:spPr>
          <a:xfrm>
            <a:off x="6624319" y="3274485"/>
            <a:ext cx="3454400" cy="20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5F7779-6C29-B103-F62E-A8DC1247FF75}"/>
              </a:ext>
            </a:extLst>
          </p:cNvPr>
          <p:cNvCxnSpPr/>
          <p:nvPr/>
        </p:nvCxnSpPr>
        <p:spPr>
          <a:xfrm flipH="1">
            <a:off x="6810586" y="2500695"/>
            <a:ext cx="2108200" cy="1942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2CD860-F570-8B17-5574-6085B446B173}"/>
              </a:ext>
            </a:extLst>
          </p:cNvPr>
          <p:cNvCxnSpPr/>
          <p:nvPr/>
        </p:nvCxnSpPr>
        <p:spPr>
          <a:xfrm flipV="1">
            <a:off x="8072120" y="1452317"/>
            <a:ext cx="0" cy="3664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4ABBE8C-7ABD-44B9-E666-185F12AC2A23}"/>
              </a:ext>
            </a:extLst>
          </p:cNvPr>
          <p:cNvSpPr/>
          <p:nvPr/>
        </p:nvSpPr>
        <p:spPr>
          <a:xfrm>
            <a:off x="7538720" y="1979084"/>
            <a:ext cx="1066799" cy="26415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D0AD4E1-F8C1-4638-9AA3-F18D00D3A2E8}"/>
              </a:ext>
            </a:extLst>
          </p:cNvPr>
          <p:cNvSpPr/>
          <p:nvPr/>
        </p:nvSpPr>
        <p:spPr>
          <a:xfrm>
            <a:off x="7649209" y="2351669"/>
            <a:ext cx="845820" cy="3890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AC3190F-03BE-C2D2-74D1-E2E7C26218F7}"/>
              </a:ext>
            </a:extLst>
          </p:cNvPr>
          <p:cNvSpPr/>
          <p:nvPr/>
        </p:nvSpPr>
        <p:spPr>
          <a:xfrm>
            <a:off x="7540413" y="3012384"/>
            <a:ext cx="1066799" cy="56446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7D7A4BB-CC1C-5324-B8CF-D61CA049B7F8}"/>
              </a:ext>
            </a:extLst>
          </p:cNvPr>
          <p:cNvCxnSpPr>
            <a:cxnSpLocks/>
          </p:cNvCxnSpPr>
          <p:nvPr/>
        </p:nvCxnSpPr>
        <p:spPr>
          <a:xfrm>
            <a:off x="8296706" y="2708896"/>
            <a:ext cx="0" cy="667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5EA7F81E-1CE7-EF64-35AE-2F4839AAC957}"/>
              </a:ext>
            </a:extLst>
          </p:cNvPr>
          <p:cNvSpPr/>
          <p:nvPr/>
        </p:nvSpPr>
        <p:spPr>
          <a:xfrm>
            <a:off x="8254594" y="2613609"/>
            <a:ext cx="84225" cy="95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179DEDC-D2A9-9B41-B786-3DA456DCD4C1}"/>
              </a:ext>
            </a:extLst>
          </p:cNvPr>
          <p:cNvSpPr/>
          <p:nvPr/>
        </p:nvSpPr>
        <p:spPr>
          <a:xfrm>
            <a:off x="8263565" y="3381373"/>
            <a:ext cx="56584" cy="63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256491F-A243-707C-DADB-02B5B68F2056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8070427" y="3291517"/>
            <a:ext cx="193138" cy="1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 46">
            <a:extLst>
              <a:ext uri="{FF2B5EF4-FFF2-40B4-BE49-F238E27FC236}">
                <a16:creationId xmlns:a16="http://schemas.microsoft.com/office/drawing/2014/main" id="{E3598C78-9EC7-6535-1F6E-D60B29533DDA}"/>
              </a:ext>
            </a:extLst>
          </p:cNvPr>
          <p:cNvSpPr/>
          <p:nvPr/>
        </p:nvSpPr>
        <p:spPr>
          <a:xfrm>
            <a:off x="7971009" y="3259894"/>
            <a:ext cx="242106" cy="107887"/>
          </a:xfrm>
          <a:prstGeom prst="arc">
            <a:avLst>
              <a:gd name="adj1" fmla="val 20322126"/>
              <a:gd name="adj2" fmla="val 147220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583B5D2-767C-1648-4800-EA3EB97C3789}"/>
                  </a:ext>
                </a:extLst>
              </p:cNvPr>
              <p:cNvSpPr txBox="1"/>
              <p:nvPr/>
            </p:nvSpPr>
            <p:spPr>
              <a:xfrm>
                <a:off x="8350245" y="3259953"/>
                <a:ext cx="1327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583B5D2-767C-1648-4800-EA3EB97C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45" y="3259953"/>
                <a:ext cx="132729" cy="184666"/>
              </a:xfrm>
              <a:prstGeom prst="rect">
                <a:avLst/>
              </a:prstGeom>
              <a:blipFill>
                <a:blip r:embed="rId5"/>
                <a:stretch>
                  <a:fillRect l="-27273" r="-1818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46AE29-B360-1045-B185-65E7C25B94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8070427" y="2694942"/>
            <a:ext cx="196501" cy="579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>
            <a:extLst>
              <a:ext uri="{FF2B5EF4-FFF2-40B4-BE49-F238E27FC236}">
                <a16:creationId xmlns:a16="http://schemas.microsoft.com/office/drawing/2014/main" id="{18430AD9-5F66-A816-9738-D3EEA780553F}"/>
              </a:ext>
            </a:extLst>
          </p:cNvPr>
          <p:cNvSpPr/>
          <p:nvPr/>
        </p:nvSpPr>
        <p:spPr>
          <a:xfrm>
            <a:off x="8005914" y="2847191"/>
            <a:ext cx="188047" cy="171449"/>
          </a:xfrm>
          <a:prstGeom prst="arc">
            <a:avLst>
              <a:gd name="adj1" fmla="val 14799624"/>
              <a:gd name="adj2" fmla="val 225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2EEB0C8-FFBB-481E-FD05-1CC67AAA9E6E}"/>
                  </a:ext>
                </a:extLst>
              </p:cNvPr>
              <p:cNvSpPr txBox="1"/>
              <p:nvPr/>
            </p:nvSpPr>
            <p:spPr>
              <a:xfrm>
                <a:off x="8073845" y="2401944"/>
                <a:ext cx="22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2EEB0C8-FFBB-481E-FD05-1CC67AAA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45" y="2401944"/>
                <a:ext cx="224549" cy="276999"/>
              </a:xfrm>
              <a:prstGeom prst="rect">
                <a:avLst/>
              </a:prstGeom>
              <a:blipFill>
                <a:blip r:embed="rId6"/>
                <a:stretch>
                  <a:fillRect l="-24324" r="-216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E962EA95-A94A-ED15-963A-69251516E3CF}"/>
              </a:ext>
            </a:extLst>
          </p:cNvPr>
          <p:cNvSpPr/>
          <p:nvPr/>
        </p:nvSpPr>
        <p:spPr>
          <a:xfrm>
            <a:off x="7707389" y="3122283"/>
            <a:ext cx="731971" cy="3609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541846-7DA9-18E0-7C03-458FCA6C6B1D}"/>
              </a:ext>
            </a:extLst>
          </p:cNvPr>
          <p:cNvSpPr txBox="1"/>
          <p:nvPr/>
        </p:nvSpPr>
        <p:spPr>
          <a:xfrm>
            <a:off x="10236200" y="3097295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2626CC-5FE2-1B73-4071-B1E586A719AA}"/>
              </a:ext>
            </a:extLst>
          </p:cNvPr>
          <p:cNvSpPr txBox="1"/>
          <p:nvPr/>
        </p:nvSpPr>
        <p:spPr>
          <a:xfrm>
            <a:off x="6449112" y="4399335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F960D9E1-A594-ADE3-C5A3-839743A21637}"/>
              </a:ext>
            </a:extLst>
          </p:cNvPr>
          <p:cNvSpPr txBox="1"/>
          <p:nvPr/>
        </p:nvSpPr>
        <p:spPr>
          <a:xfrm>
            <a:off x="7882061" y="983094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F960D9E1-A594-ADE3-C5A3-839743A21637}"/>
              </a:ext>
            </a:extLst>
          </p:cNvPr>
          <p:cNvSpPr txBox="1"/>
          <p:nvPr/>
        </p:nvSpPr>
        <p:spPr>
          <a:xfrm>
            <a:off x="1803448" y="3152964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642026-3AA4-1EBD-92B5-95F9DB4D496C}"/>
              </a:ext>
            </a:extLst>
          </p:cNvPr>
          <p:cNvCxnSpPr>
            <a:cxnSpLocks/>
          </p:cNvCxnSpPr>
          <p:nvPr/>
        </p:nvCxnSpPr>
        <p:spPr>
          <a:xfrm flipV="1">
            <a:off x="8338819" y="2069438"/>
            <a:ext cx="447449" cy="549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ED1906-05CD-5AA1-DEA2-AD0A96426DD5}"/>
                  </a:ext>
                </a:extLst>
              </p:cNvPr>
              <p:cNvSpPr txBox="1"/>
              <p:nvPr/>
            </p:nvSpPr>
            <p:spPr>
              <a:xfrm>
                <a:off x="8786268" y="1880239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ED1906-05CD-5AA1-DEA2-AD0A9642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68" y="1880239"/>
                <a:ext cx="193578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0466DA-8B42-07A8-EFD0-77C2420DB813}"/>
              </a:ext>
            </a:extLst>
          </p:cNvPr>
          <p:cNvCxnSpPr>
            <a:cxnSpLocks/>
          </p:cNvCxnSpPr>
          <p:nvPr/>
        </p:nvCxnSpPr>
        <p:spPr>
          <a:xfrm>
            <a:off x="8306872" y="3432978"/>
            <a:ext cx="713025" cy="533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A79064-7E88-AC66-2A7C-DFE68A2E5F5B}"/>
                  </a:ext>
                </a:extLst>
              </p:cNvPr>
              <p:cNvSpPr txBox="1"/>
              <p:nvPr/>
            </p:nvSpPr>
            <p:spPr>
              <a:xfrm>
                <a:off x="9008264" y="378905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A79064-7E88-AC66-2A7C-DFE68A2E5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264" y="3789059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34146" t="-8889" r="-3414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2F7868-C36A-021C-0A18-199511BA9A19}"/>
              </a:ext>
            </a:extLst>
          </p:cNvPr>
          <p:cNvCxnSpPr>
            <a:cxnSpLocks/>
          </p:cNvCxnSpPr>
          <p:nvPr/>
        </p:nvCxnSpPr>
        <p:spPr>
          <a:xfrm>
            <a:off x="1257299" y="3282408"/>
            <a:ext cx="3285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72F861D-3B6B-09FC-69CD-866A62237981}"/>
              </a:ext>
            </a:extLst>
          </p:cNvPr>
          <p:cNvCxnSpPr>
            <a:cxnSpLocks/>
          </p:cNvCxnSpPr>
          <p:nvPr/>
        </p:nvCxnSpPr>
        <p:spPr>
          <a:xfrm flipV="1">
            <a:off x="2925232" y="1301208"/>
            <a:ext cx="0" cy="3962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1181AA9-D26F-7901-5D48-B157B47E074E}"/>
              </a:ext>
            </a:extLst>
          </p:cNvPr>
          <p:cNvSpPr/>
          <p:nvPr/>
        </p:nvSpPr>
        <p:spPr>
          <a:xfrm>
            <a:off x="2391833" y="1961609"/>
            <a:ext cx="1066799" cy="26415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71B1CD62-4AE7-4C45-6182-40515FE8102A}"/>
              </a:ext>
            </a:extLst>
          </p:cNvPr>
          <p:cNvSpPr txBox="1"/>
          <p:nvPr/>
        </p:nvSpPr>
        <p:spPr>
          <a:xfrm>
            <a:off x="2738965" y="940342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81B030-85F1-3B6D-6507-718104AD7CAF}"/>
              </a:ext>
            </a:extLst>
          </p:cNvPr>
          <p:cNvCxnSpPr/>
          <p:nvPr/>
        </p:nvCxnSpPr>
        <p:spPr>
          <a:xfrm flipV="1">
            <a:off x="2925231" y="2232541"/>
            <a:ext cx="287868" cy="1049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CA6D3EDD-1E2F-6E15-8B53-DBE5CEB70C1B}"/>
              </a:ext>
            </a:extLst>
          </p:cNvPr>
          <p:cNvSpPr/>
          <p:nvPr/>
        </p:nvSpPr>
        <p:spPr>
          <a:xfrm>
            <a:off x="3197030" y="2181744"/>
            <a:ext cx="72801" cy="101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C8C1229A-A94E-B9A5-8D65-1B1E6000966B}"/>
              </a:ext>
            </a:extLst>
          </p:cNvPr>
          <p:cNvSpPr/>
          <p:nvPr/>
        </p:nvSpPr>
        <p:spPr>
          <a:xfrm rot="17714419">
            <a:off x="2926832" y="2644525"/>
            <a:ext cx="146602" cy="152664"/>
          </a:xfrm>
          <a:prstGeom prst="arc">
            <a:avLst>
              <a:gd name="adj1" fmla="val 16200000"/>
              <a:gd name="adj2" fmla="val 3331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7">
                <a:extLst>
                  <a:ext uri="{FF2B5EF4-FFF2-40B4-BE49-F238E27FC236}">
                    <a16:creationId xmlns:a16="http://schemas.microsoft.com/office/drawing/2014/main" id="{C43777BA-8990-05B6-8402-D69E8F8C8324}"/>
                  </a:ext>
                </a:extLst>
              </p:cNvPr>
              <p:cNvSpPr txBox="1"/>
              <p:nvPr/>
            </p:nvSpPr>
            <p:spPr>
              <a:xfrm>
                <a:off x="2922077" y="2283336"/>
                <a:ext cx="22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7">
                <a:extLst>
                  <a:ext uri="{FF2B5EF4-FFF2-40B4-BE49-F238E27FC236}">
                    <a16:creationId xmlns:a16="http://schemas.microsoft.com/office/drawing/2014/main" id="{C43777BA-8990-05B6-8402-D69E8F8C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77" y="2283336"/>
                <a:ext cx="224549" cy="276999"/>
              </a:xfrm>
              <a:prstGeom prst="rect">
                <a:avLst/>
              </a:prstGeom>
              <a:blipFill>
                <a:blip r:embed="rId2"/>
                <a:stretch>
                  <a:fillRect l="-24324" r="-216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061C1CA7-30AE-1BE5-5FF3-B18CB84ABC3E}"/>
              </a:ext>
            </a:extLst>
          </p:cNvPr>
          <p:cNvSpPr/>
          <p:nvPr/>
        </p:nvSpPr>
        <p:spPr>
          <a:xfrm>
            <a:off x="2769130" y="1972325"/>
            <a:ext cx="152947" cy="1299368"/>
          </a:xfrm>
          <a:prstGeom prst="leftBrace">
            <a:avLst>
              <a:gd name="adj1" fmla="val 78394"/>
              <a:gd name="adj2" fmla="val 50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20">
                <a:extLst>
                  <a:ext uri="{FF2B5EF4-FFF2-40B4-BE49-F238E27FC236}">
                    <a16:creationId xmlns:a16="http://schemas.microsoft.com/office/drawing/2014/main" id="{640BD1F3-0040-4F52-F4B9-8F63F95B592A}"/>
                  </a:ext>
                </a:extLst>
              </p:cNvPr>
              <p:cNvSpPr txBox="1"/>
              <p:nvPr/>
            </p:nvSpPr>
            <p:spPr>
              <a:xfrm>
                <a:off x="2568128" y="2477152"/>
                <a:ext cx="175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20">
                <a:extLst>
                  <a:ext uri="{FF2B5EF4-FFF2-40B4-BE49-F238E27FC236}">
                    <a16:creationId xmlns:a16="http://schemas.microsoft.com/office/drawing/2014/main" id="{640BD1F3-0040-4F52-F4B9-8F63F95B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128" y="2477152"/>
                <a:ext cx="175624" cy="276999"/>
              </a:xfrm>
              <a:prstGeom prst="rect">
                <a:avLst/>
              </a:prstGeom>
              <a:blipFill>
                <a:blip r:embed="rId3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6D028035-8EC3-0308-4572-F06FDD8C53AD}"/>
              </a:ext>
            </a:extLst>
          </p:cNvPr>
          <p:cNvSpPr/>
          <p:nvPr/>
        </p:nvSpPr>
        <p:spPr>
          <a:xfrm rot="16200000">
            <a:off x="3134940" y="3088598"/>
            <a:ext cx="106999" cy="513453"/>
          </a:xfrm>
          <a:prstGeom prst="leftBrace">
            <a:avLst>
              <a:gd name="adj1" fmla="val 45469"/>
              <a:gd name="adj2" fmla="val 4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F960D9E1-A594-ADE3-C5A3-839743A21637}"/>
              </a:ext>
            </a:extLst>
          </p:cNvPr>
          <p:cNvSpPr txBox="1"/>
          <p:nvPr/>
        </p:nvSpPr>
        <p:spPr>
          <a:xfrm>
            <a:off x="2612014" y="3251905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C454AA-CFDB-4EFD-F149-66B046AFD02D}"/>
                  </a:ext>
                </a:extLst>
              </p:cNvPr>
              <p:cNvSpPr txBox="1"/>
              <p:nvPr/>
            </p:nvSpPr>
            <p:spPr>
              <a:xfrm>
                <a:off x="3268209" y="1939525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C454AA-CFDB-4EFD-F149-66B046AFD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09" y="1939525"/>
                <a:ext cx="193578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139A1A-CC5B-BD9B-5EF0-2E18C2AB2BCF}"/>
              </a:ext>
            </a:extLst>
          </p:cNvPr>
          <p:cNvCxnSpPr>
            <a:cxnSpLocks/>
          </p:cNvCxnSpPr>
          <p:nvPr/>
        </p:nvCxnSpPr>
        <p:spPr>
          <a:xfrm>
            <a:off x="6362699" y="3282408"/>
            <a:ext cx="3285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190F24-55BA-C80F-137C-AFC72A62AD70}"/>
              </a:ext>
            </a:extLst>
          </p:cNvPr>
          <p:cNvCxnSpPr>
            <a:cxnSpLocks/>
          </p:cNvCxnSpPr>
          <p:nvPr/>
        </p:nvCxnSpPr>
        <p:spPr>
          <a:xfrm flipV="1">
            <a:off x="8027477" y="2369820"/>
            <a:ext cx="0" cy="17754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66CBEA1-953A-D601-BEC7-B842D5C3686F}"/>
              </a:ext>
            </a:extLst>
          </p:cNvPr>
          <p:cNvSpPr/>
          <p:nvPr/>
        </p:nvSpPr>
        <p:spPr>
          <a:xfrm>
            <a:off x="6835530" y="2672800"/>
            <a:ext cx="2383893" cy="119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CE356DCD-EFD3-728C-370C-40780ED8D36D}"/>
              </a:ext>
            </a:extLst>
          </p:cNvPr>
          <p:cNvSpPr txBox="1"/>
          <p:nvPr/>
        </p:nvSpPr>
        <p:spPr>
          <a:xfrm>
            <a:off x="7903073" y="1976202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066397-F0B8-66FF-431A-1BEC91A3470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030631" y="2788309"/>
            <a:ext cx="665528" cy="494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7B6DFD37-FE91-4406-9ED1-531108600A7E}"/>
              </a:ext>
            </a:extLst>
          </p:cNvPr>
          <p:cNvSpPr/>
          <p:nvPr/>
        </p:nvSpPr>
        <p:spPr>
          <a:xfrm>
            <a:off x="8696159" y="2737513"/>
            <a:ext cx="72801" cy="101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5D504878-13A2-DAF0-1139-70269F84A337}"/>
              </a:ext>
            </a:extLst>
          </p:cNvPr>
          <p:cNvSpPr/>
          <p:nvPr/>
        </p:nvSpPr>
        <p:spPr>
          <a:xfrm rot="19138811">
            <a:off x="8372695" y="2965674"/>
            <a:ext cx="203132" cy="371844"/>
          </a:xfrm>
          <a:prstGeom prst="arc">
            <a:avLst>
              <a:gd name="adj1" fmla="val 17617958"/>
              <a:gd name="adj2" fmla="val 5307273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17">
                <a:extLst>
                  <a:ext uri="{FF2B5EF4-FFF2-40B4-BE49-F238E27FC236}">
                    <a16:creationId xmlns:a16="http://schemas.microsoft.com/office/drawing/2014/main" id="{FC73D8F8-C119-7F61-0F90-3505D469FB7F}"/>
                  </a:ext>
                </a:extLst>
              </p:cNvPr>
              <p:cNvSpPr txBox="1"/>
              <p:nvPr/>
            </p:nvSpPr>
            <p:spPr>
              <a:xfrm>
                <a:off x="8784828" y="2902635"/>
                <a:ext cx="2245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17">
                <a:extLst>
                  <a:ext uri="{FF2B5EF4-FFF2-40B4-BE49-F238E27FC236}">
                    <a16:creationId xmlns:a16="http://schemas.microsoft.com/office/drawing/2014/main" id="{FC73D8F8-C119-7F61-0F90-3505D469F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828" y="2902635"/>
                <a:ext cx="224549" cy="276999"/>
              </a:xfrm>
              <a:prstGeom prst="rect">
                <a:avLst/>
              </a:prstGeom>
              <a:blipFill>
                <a:blip r:embed="rId5"/>
                <a:stretch>
                  <a:fillRect l="-16216" r="-1351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54FD86D1-79BF-5EE3-6FE8-26FFE53A7177}"/>
              </a:ext>
            </a:extLst>
          </p:cNvPr>
          <p:cNvSpPr/>
          <p:nvPr/>
        </p:nvSpPr>
        <p:spPr>
          <a:xfrm>
            <a:off x="7874530" y="2672799"/>
            <a:ext cx="152947" cy="598894"/>
          </a:xfrm>
          <a:prstGeom prst="leftBrace">
            <a:avLst>
              <a:gd name="adj1" fmla="val 78394"/>
              <a:gd name="adj2" fmla="val 50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0">
                <a:extLst>
                  <a:ext uri="{FF2B5EF4-FFF2-40B4-BE49-F238E27FC236}">
                    <a16:creationId xmlns:a16="http://schemas.microsoft.com/office/drawing/2014/main" id="{837B57E1-4CE3-46BA-8B35-4D42F5C1E256}"/>
                  </a:ext>
                </a:extLst>
              </p:cNvPr>
              <p:cNvSpPr txBox="1"/>
              <p:nvPr/>
            </p:nvSpPr>
            <p:spPr>
              <a:xfrm>
                <a:off x="7659114" y="2839105"/>
                <a:ext cx="175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0">
                <a:extLst>
                  <a:ext uri="{FF2B5EF4-FFF2-40B4-BE49-F238E27FC236}">
                    <a16:creationId xmlns:a16="http://schemas.microsoft.com/office/drawing/2014/main" id="{837B57E1-4CE3-46BA-8B35-4D42F5C1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14" y="2839105"/>
                <a:ext cx="175624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>
            <a:extLst>
              <a:ext uri="{FF2B5EF4-FFF2-40B4-BE49-F238E27FC236}">
                <a16:creationId xmlns:a16="http://schemas.microsoft.com/office/drawing/2014/main" id="{19D5D90E-39F3-804E-2935-58218B0F75F0}"/>
              </a:ext>
            </a:extLst>
          </p:cNvPr>
          <p:cNvSpPr/>
          <p:nvPr/>
        </p:nvSpPr>
        <p:spPr>
          <a:xfrm rot="16200000">
            <a:off x="8576755" y="2752183"/>
            <a:ext cx="103024" cy="1182308"/>
          </a:xfrm>
          <a:prstGeom prst="leftBrace">
            <a:avLst>
              <a:gd name="adj1" fmla="val 45469"/>
              <a:gd name="adj2" fmla="val 4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9F020971-93C7-2A49-E445-D3973016C596}"/>
              </a:ext>
            </a:extLst>
          </p:cNvPr>
          <p:cNvSpPr txBox="1"/>
          <p:nvPr/>
        </p:nvSpPr>
        <p:spPr>
          <a:xfrm>
            <a:off x="7717414" y="3251905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FCF187D-4D8D-0437-949F-D25855155392}"/>
                  </a:ext>
                </a:extLst>
              </p:cNvPr>
              <p:cNvSpPr txBox="1"/>
              <p:nvPr/>
            </p:nvSpPr>
            <p:spPr>
              <a:xfrm>
                <a:off x="8740804" y="2459332"/>
                <a:ext cx="193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FCF187D-4D8D-0437-949F-D2585515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04" y="2459332"/>
                <a:ext cx="193578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11">
            <a:extLst>
              <a:ext uri="{FF2B5EF4-FFF2-40B4-BE49-F238E27FC236}">
                <a16:creationId xmlns:a16="http://schemas.microsoft.com/office/drawing/2014/main" id="{FE4F14B3-45DE-E451-21B1-616B491DCF54}"/>
              </a:ext>
            </a:extLst>
          </p:cNvPr>
          <p:cNvSpPr txBox="1"/>
          <p:nvPr/>
        </p:nvSpPr>
        <p:spPr>
          <a:xfrm>
            <a:off x="9630318" y="3035358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20">
                <a:extLst>
                  <a:ext uri="{FF2B5EF4-FFF2-40B4-BE49-F238E27FC236}">
                    <a16:creationId xmlns:a16="http://schemas.microsoft.com/office/drawing/2014/main" id="{2A2AAB99-F287-47AF-8524-3C1979F08499}"/>
                  </a:ext>
                </a:extLst>
              </p:cNvPr>
              <p:cNvSpPr txBox="1"/>
              <p:nvPr/>
            </p:nvSpPr>
            <p:spPr>
              <a:xfrm>
                <a:off x="8525876" y="3382817"/>
                <a:ext cx="175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20">
                <a:extLst>
                  <a:ext uri="{FF2B5EF4-FFF2-40B4-BE49-F238E27FC236}">
                    <a16:creationId xmlns:a16="http://schemas.microsoft.com/office/drawing/2014/main" id="{2A2AAB99-F287-47AF-8524-3C1979F08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876" y="3382817"/>
                <a:ext cx="175624" cy="276999"/>
              </a:xfrm>
              <a:prstGeom prst="rect">
                <a:avLst/>
              </a:prstGeom>
              <a:blipFill>
                <a:blip r:embed="rId8"/>
                <a:stretch>
                  <a:fillRect l="-25000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AC03CE4-6735-C0FC-8611-3AC9F4FEEDD8}"/>
              </a:ext>
            </a:extLst>
          </p:cNvPr>
          <p:cNvCxnSpPr/>
          <p:nvPr/>
        </p:nvCxnSpPr>
        <p:spPr>
          <a:xfrm>
            <a:off x="4168537" y="2776044"/>
            <a:ext cx="3454400" cy="20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5F7779-6C29-B103-F62E-A8DC1247FF75}"/>
              </a:ext>
            </a:extLst>
          </p:cNvPr>
          <p:cNvCxnSpPr/>
          <p:nvPr/>
        </p:nvCxnSpPr>
        <p:spPr>
          <a:xfrm flipH="1">
            <a:off x="4354804" y="2002254"/>
            <a:ext cx="2108200" cy="1942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62CD860-F570-8B17-5574-6085B446B173}"/>
              </a:ext>
            </a:extLst>
          </p:cNvPr>
          <p:cNvCxnSpPr/>
          <p:nvPr/>
        </p:nvCxnSpPr>
        <p:spPr>
          <a:xfrm flipV="1">
            <a:off x="5616338" y="953876"/>
            <a:ext cx="0" cy="3664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4ABBE8C-7ABD-44B9-E666-185F12AC2A23}"/>
              </a:ext>
            </a:extLst>
          </p:cNvPr>
          <p:cNvSpPr/>
          <p:nvPr/>
        </p:nvSpPr>
        <p:spPr>
          <a:xfrm>
            <a:off x="5082938" y="1480643"/>
            <a:ext cx="1066799" cy="26415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0AD4E1-F8C1-4638-9AA3-F18D00D3A2E8}"/>
              </a:ext>
            </a:extLst>
          </p:cNvPr>
          <p:cNvSpPr/>
          <p:nvPr/>
        </p:nvSpPr>
        <p:spPr>
          <a:xfrm>
            <a:off x="5193427" y="1853228"/>
            <a:ext cx="845820" cy="3890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C3190F-03BE-C2D2-74D1-E2E7C26218F7}"/>
              </a:ext>
            </a:extLst>
          </p:cNvPr>
          <p:cNvSpPr/>
          <p:nvPr/>
        </p:nvSpPr>
        <p:spPr>
          <a:xfrm>
            <a:off x="5084631" y="2513943"/>
            <a:ext cx="1066799" cy="56446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D7A4BB-CC1C-5324-B8CF-D61CA049B7F8}"/>
              </a:ext>
            </a:extLst>
          </p:cNvPr>
          <p:cNvCxnSpPr>
            <a:cxnSpLocks/>
          </p:cNvCxnSpPr>
          <p:nvPr/>
        </p:nvCxnSpPr>
        <p:spPr>
          <a:xfrm>
            <a:off x="6049783" y="2105672"/>
            <a:ext cx="0" cy="667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A7F81E-1CE7-EF64-35AE-2F4839AAC957}"/>
              </a:ext>
            </a:extLst>
          </p:cNvPr>
          <p:cNvSpPr/>
          <p:nvPr/>
        </p:nvSpPr>
        <p:spPr>
          <a:xfrm>
            <a:off x="6007671" y="2005303"/>
            <a:ext cx="84225" cy="95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79DEDC-D2A9-9B41-B786-3DA456DCD4C1}"/>
              </a:ext>
            </a:extLst>
          </p:cNvPr>
          <p:cNvSpPr/>
          <p:nvPr/>
        </p:nvSpPr>
        <p:spPr>
          <a:xfrm>
            <a:off x="6027192" y="2753958"/>
            <a:ext cx="56584" cy="63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46AE29-B360-1045-B185-65E7C25B9460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613811" y="2086636"/>
            <a:ext cx="406194" cy="70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18430AD9-5F66-A816-9738-D3EEA780553F}"/>
              </a:ext>
            </a:extLst>
          </p:cNvPr>
          <p:cNvSpPr/>
          <p:nvPr/>
        </p:nvSpPr>
        <p:spPr>
          <a:xfrm>
            <a:off x="5569286" y="2439582"/>
            <a:ext cx="188047" cy="171449"/>
          </a:xfrm>
          <a:prstGeom prst="arc">
            <a:avLst>
              <a:gd name="adj1" fmla="val 14799624"/>
              <a:gd name="adj2" fmla="val 225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52">
                <a:extLst>
                  <a:ext uri="{FF2B5EF4-FFF2-40B4-BE49-F238E27FC236}">
                    <a16:creationId xmlns:a16="http://schemas.microsoft.com/office/drawing/2014/main" id="{E2EEB0C8-FFBB-481E-FD05-1CC67AAA9E6E}"/>
                  </a:ext>
                </a:extLst>
              </p:cNvPr>
              <p:cNvSpPr txBox="1"/>
              <p:nvPr/>
            </p:nvSpPr>
            <p:spPr>
              <a:xfrm>
                <a:off x="5667929" y="2286138"/>
                <a:ext cx="1376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8" name="文本框 52">
                <a:extLst>
                  <a:ext uri="{FF2B5EF4-FFF2-40B4-BE49-F238E27FC236}">
                    <a16:creationId xmlns:a16="http://schemas.microsoft.com/office/drawing/2014/main" id="{E2EEB0C8-FFBB-481E-FD05-1CC67AAA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29" y="2286138"/>
                <a:ext cx="137665" cy="169277"/>
              </a:xfrm>
              <a:prstGeom prst="rect">
                <a:avLst/>
              </a:prstGeom>
              <a:blipFill>
                <a:blip r:embed="rId2"/>
                <a:stretch>
                  <a:fillRect l="-27273" r="-2272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E962EA95-A94A-ED15-963A-69251516E3CF}"/>
              </a:ext>
            </a:extLst>
          </p:cNvPr>
          <p:cNvSpPr/>
          <p:nvPr/>
        </p:nvSpPr>
        <p:spPr>
          <a:xfrm>
            <a:off x="5202849" y="2616113"/>
            <a:ext cx="832653" cy="3609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A2541846-7DA9-18E0-7C03-458FCA6C6B1D}"/>
              </a:ext>
            </a:extLst>
          </p:cNvPr>
          <p:cNvSpPr txBox="1"/>
          <p:nvPr/>
        </p:nvSpPr>
        <p:spPr>
          <a:xfrm>
            <a:off x="7780418" y="2598854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642626CC-5FE2-1B73-4071-B1E586A719AA}"/>
              </a:ext>
            </a:extLst>
          </p:cNvPr>
          <p:cNvSpPr txBox="1"/>
          <p:nvPr/>
        </p:nvSpPr>
        <p:spPr>
          <a:xfrm>
            <a:off x="3993330" y="3900894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F960D9E1-A594-ADE3-C5A3-839743A21637}"/>
              </a:ext>
            </a:extLst>
          </p:cNvPr>
          <p:cNvSpPr txBox="1"/>
          <p:nvPr/>
        </p:nvSpPr>
        <p:spPr>
          <a:xfrm>
            <a:off x="5426279" y="484653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642026-3AA4-1EBD-92B5-95F9DB4D496C}"/>
              </a:ext>
            </a:extLst>
          </p:cNvPr>
          <p:cNvCxnSpPr>
            <a:cxnSpLocks/>
          </p:cNvCxnSpPr>
          <p:nvPr/>
        </p:nvCxnSpPr>
        <p:spPr>
          <a:xfrm flipV="1">
            <a:off x="6098084" y="1615920"/>
            <a:ext cx="436066" cy="4165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16">
                <a:extLst>
                  <a:ext uri="{FF2B5EF4-FFF2-40B4-BE49-F238E27FC236}">
                    <a16:creationId xmlns:a16="http://schemas.microsoft.com/office/drawing/2014/main" id="{0AED1906-05CD-5AA1-DEA2-AD0A96426DD5}"/>
                  </a:ext>
                </a:extLst>
              </p:cNvPr>
              <p:cNvSpPr txBox="1"/>
              <p:nvPr/>
            </p:nvSpPr>
            <p:spPr>
              <a:xfrm>
                <a:off x="6572648" y="1342143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16">
                <a:extLst>
                  <a:ext uri="{FF2B5EF4-FFF2-40B4-BE49-F238E27FC236}">
                    <a16:creationId xmlns:a16="http://schemas.microsoft.com/office/drawing/2014/main" id="{0AED1906-05CD-5AA1-DEA2-AD0A9642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48" y="1342143"/>
                <a:ext cx="193578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0466DA-8B42-07A8-EFD0-77C2420DB813}"/>
              </a:ext>
            </a:extLst>
          </p:cNvPr>
          <p:cNvCxnSpPr>
            <a:cxnSpLocks/>
          </p:cNvCxnSpPr>
          <p:nvPr/>
        </p:nvCxnSpPr>
        <p:spPr>
          <a:xfrm>
            <a:off x="6063083" y="2811298"/>
            <a:ext cx="407108" cy="289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7">
                <a:extLst>
                  <a:ext uri="{FF2B5EF4-FFF2-40B4-BE49-F238E27FC236}">
                    <a16:creationId xmlns:a16="http://schemas.microsoft.com/office/drawing/2014/main" id="{66A79064-7E88-AC66-2A7C-DFE68A2E5F5B}"/>
                  </a:ext>
                </a:extLst>
              </p:cNvPr>
              <p:cNvSpPr txBox="1"/>
              <p:nvPr/>
            </p:nvSpPr>
            <p:spPr>
              <a:xfrm>
                <a:off x="6484472" y="29681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7">
                <a:extLst>
                  <a:ext uri="{FF2B5EF4-FFF2-40B4-BE49-F238E27FC236}">
                    <a16:creationId xmlns:a16="http://schemas.microsoft.com/office/drawing/2014/main" id="{66A79064-7E88-AC66-2A7C-DFE68A2E5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472" y="2968186"/>
                <a:ext cx="250068" cy="276999"/>
              </a:xfrm>
              <a:prstGeom prst="rect">
                <a:avLst/>
              </a:prstGeom>
              <a:blipFill>
                <a:blip r:embed="rId4"/>
                <a:stretch>
                  <a:fillRect l="-34146" t="-8889" r="-34146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6E9B10F-2F75-84AB-76B5-D814E33BD46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612545" y="2052947"/>
            <a:ext cx="395126" cy="18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BBC150B-3478-49A5-2B59-D526D9BADA75}"/>
              </a:ext>
            </a:extLst>
          </p:cNvPr>
          <p:cNvSpPr/>
          <p:nvPr/>
        </p:nvSpPr>
        <p:spPr>
          <a:xfrm>
            <a:off x="5587992" y="2027593"/>
            <a:ext cx="45719" cy="54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F7C894AA-BB2F-06E1-536E-B7A410BBCD10}"/>
              </a:ext>
            </a:extLst>
          </p:cNvPr>
          <p:cNvSpPr/>
          <p:nvPr/>
        </p:nvSpPr>
        <p:spPr>
          <a:xfrm>
            <a:off x="5469333" y="2052947"/>
            <a:ext cx="118659" cy="723097"/>
          </a:xfrm>
          <a:prstGeom prst="leftBrace">
            <a:avLst>
              <a:gd name="adj1" fmla="val 1046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47">
                <a:extLst>
                  <a:ext uri="{FF2B5EF4-FFF2-40B4-BE49-F238E27FC236}">
                    <a16:creationId xmlns:a16="http://schemas.microsoft.com/office/drawing/2014/main" id="{B7582A1C-DD7E-618E-83BD-008BD522B222}"/>
                  </a:ext>
                </a:extLst>
              </p:cNvPr>
              <p:cNvSpPr txBox="1"/>
              <p:nvPr/>
            </p:nvSpPr>
            <p:spPr>
              <a:xfrm>
                <a:off x="5299084" y="2301491"/>
                <a:ext cx="1180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9" name="文本框 47">
                <a:extLst>
                  <a:ext uri="{FF2B5EF4-FFF2-40B4-BE49-F238E27FC236}">
                    <a16:creationId xmlns:a16="http://schemas.microsoft.com/office/drawing/2014/main" id="{B7582A1C-DD7E-618E-83BD-008BD522B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84" y="2301491"/>
                <a:ext cx="118046" cy="184666"/>
              </a:xfrm>
              <a:prstGeom prst="rect">
                <a:avLst/>
              </a:prstGeom>
              <a:blipFill>
                <a:blip r:embed="rId5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272DC6-C325-35FA-74EC-14E96DD93BA8}"/>
              </a:ext>
            </a:extLst>
          </p:cNvPr>
          <p:cNvCxnSpPr>
            <a:cxnSpLocks/>
          </p:cNvCxnSpPr>
          <p:nvPr/>
        </p:nvCxnSpPr>
        <p:spPr>
          <a:xfrm flipV="1">
            <a:off x="5797516" y="1465520"/>
            <a:ext cx="201704" cy="581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D06D163-C3AD-1407-9E0C-8D091C3988D2}"/>
                  </a:ext>
                </a:extLst>
              </p:cNvPr>
              <p:cNvSpPr txBox="1"/>
              <p:nvPr/>
            </p:nvSpPr>
            <p:spPr>
              <a:xfrm>
                <a:off x="5779502" y="1241377"/>
                <a:ext cx="511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D06D163-C3AD-1407-9E0C-8D091C39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02" y="1241377"/>
                <a:ext cx="511999" cy="215444"/>
              </a:xfrm>
              <a:prstGeom prst="rect">
                <a:avLst/>
              </a:prstGeom>
              <a:blipFill>
                <a:blip r:embed="rId6"/>
                <a:stretch>
                  <a:fillRect l="-9524" r="-833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7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yixiong li</dc:creator>
  <cp:lastModifiedBy>yixiong li</cp:lastModifiedBy>
  <cp:revision>6</cp:revision>
  <dcterms:created xsi:type="dcterms:W3CDTF">2024-01-05T14:32:54Z</dcterms:created>
  <dcterms:modified xsi:type="dcterms:W3CDTF">2024-01-06T02:33:42Z</dcterms:modified>
</cp:coreProperties>
</file>