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85" r:id="rId4"/>
    <p:sldId id="283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4" r:id="rId15"/>
    <p:sldId id="296" r:id="rId16"/>
    <p:sldId id="298" r:id="rId17"/>
    <p:sldId id="297" r:id="rId18"/>
    <p:sldId id="284" r:id="rId19"/>
    <p:sldId id="28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DA370-9EA1-4C9A-8221-76967A6FE56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938F565-30D9-4D58-AF69-F6A3CCEF81D8}">
      <dgm:prSet phldrT="[文本]"/>
      <dgm:spPr/>
      <dgm:t>
        <a:bodyPr/>
        <a:lstStyle/>
        <a:p>
          <a:r>
            <a:rPr lang="zh-CN" altLang="en-US" dirty="0"/>
            <a:t>语言</a:t>
          </a:r>
          <a:r>
            <a:rPr lang="en-US" altLang="zh-CN" dirty="0"/>
            <a:t>A</a:t>
          </a:r>
          <a:endParaRPr lang="zh-CN" altLang="en-US" dirty="0"/>
        </a:p>
      </dgm:t>
    </dgm:pt>
    <dgm:pt modelId="{466365AF-CD6A-471D-B1FA-DB927D833D67}" type="parTrans" cxnId="{9F18EDC5-2E3F-4F85-9A0B-93778E18358C}">
      <dgm:prSet/>
      <dgm:spPr/>
      <dgm:t>
        <a:bodyPr/>
        <a:lstStyle/>
        <a:p>
          <a:endParaRPr lang="zh-CN" altLang="en-US"/>
        </a:p>
      </dgm:t>
    </dgm:pt>
    <dgm:pt modelId="{B018000A-2BD7-4DDD-96F3-62BC27307CC0}" type="sibTrans" cxnId="{9F18EDC5-2E3F-4F85-9A0B-93778E18358C}">
      <dgm:prSet/>
      <dgm:spPr/>
      <dgm:t>
        <a:bodyPr/>
        <a:lstStyle/>
        <a:p>
          <a:r>
            <a:rPr lang="zh-CN" altLang="en-US" dirty="0"/>
            <a:t>语言</a:t>
          </a:r>
          <a:r>
            <a:rPr lang="en-US" altLang="zh-CN" dirty="0"/>
            <a:t>C</a:t>
          </a:r>
          <a:endParaRPr lang="zh-CN" altLang="en-US" dirty="0"/>
        </a:p>
      </dgm:t>
    </dgm:pt>
    <dgm:pt modelId="{08EC8899-896B-4BEE-A59C-1DFCE556516F}">
      <dgm:prSet phldrT="[文本]"/>
      <dgm:spPr/>
      <dgm:t>
        <a:bodyPr/>
        <a:lstStyle/>
        <a:p>
          <a:r>
            <a:rPr lang="zh-CN" altLang="en-US" dirty="0"/>
            <a:t>语言</a:t>
          </a:r>
          <a:r>
            <a:rPr lang="en-US" altLang="zh-CN" dirty="0"/>
            <a:t>B</a:t>
          </a:r>
          <a:endParaRPr lang="zh-CN" altLang="en-US" dirty="0"/>
        </a:p>
      </dgm:t>
    </dgm:pt>
    <dgm:pt modelId="{FF56ACF6-42BF-445A-9E82-5EA843EE8F56}" type="parTrans" cxnId="{68363EA1-D326-4C46-8780-AC2FE4A60F94}">
      <dgm:prSet/>
      <dgm:spPr/>
      <dgm:t>
        <a:bodyPr/>
        <a:lstStyle/>
        <a:p>
          <a:endParaRPr lang="zh-CN" altLang="en-US"/>
        </a:p>
      </dgm:t>
    </dgm:pt>
    <dgm:pt modelId="{98F60003-A568-4860-BC0B-9EC14C8D50C9}" type="sibTrans" cxnId="{68363EA1-D326-4C46-8780-AC2FE4A60F94}">
      <dgm:prSet/>
      <dgm:spPr/>
      <dgm:t>
        <a:bodyPr/>
        <a:lstStyle/>
        <a:p>
          <a:endParaRPr lang="zh-CN" altLang="en-US"/>
        </a:p>
      </dgm:t>
    </dgm:pt>
    <dgm:pt modelId="{E31BC1D2-97B9-444C-8E9C-47827AB6F96F}" type="pres">
      <dgm:prSet presAssocID="{CA7DA370-9EA1-4C9A-8221-76967A6FE56B}" presName="Name0" presStyleCnt="0">
        <dgm:presLayoutVars>
          <dgm:dir/>
          <dgm:resizeHandles val="exact"/>
        </dgm:presLayoutVars>
      </dgm:prSet>
      <dgm:spPr/>
    </dgm:pt>
    <dgm:pt modelId="{A11F734B-5DFF-49D0-A078-0BAA3968591C}" type="pres">
      <dgm:prSet presAssocID="{7938F565-30D9-4D58-AF69-F6A3CCEF81D8}" presName="node" presStyleLbl="node1" presStyleIdx="0" presStyleCnt="2">
        <dgm:presLayoutVars>
          <dgm:bulletEnabled val="1"/>
        </dgm:presLayoutVars>
      </dgm:prSet>
      <dgm:spPr/>
    </dgm:pt>
    <dgm:pt modelId="{36455E04-BB3B-46EF-8104-42E150886029}" type="pres">
      <dgm:prSet presAssocID="{B018000A-2BD7-4DDD-96F3-62BC27307CC0}" presName="sibTrans" presStyleLbl="sibTrans2D1" presStyleIdx="0" presStyleCnt="1" custScaleX="134722"/>
      <dgm:spPr/>
    </dgm:pt>
    <dgm:pt modelId="{0EE6C1C2-32E0-4D05-AD79-9B74F7C19B3B}" type="pres">
      <dgm:prSet presAssocID="{B018000A-2BD7-4DDD-96F3-62BC27307CC0}" presName="connectorText" presStyleLbl="sibTrans2D1" presStyleIdx="0" presStyleCnt="1"/>
      <dgm:spPr/>
    </dgm:pt>
    <dgm:pt modelId="{B68C673B-889C-4C11-A55D-2F52C7354613}" type="pres">
      <dgm:prSet presAssocID="{08EC8899-896B-4BEE-A59C-1DFCE556516F}" presName="node" presStyleLbl="node1" presStyleIdx="1" presStyleCnt="2">
        <dgm:presLayoutVars>
          <dgm:bulletEnabled val="1"/>
        </dgm:presLayoutVars>
      </dgm:prSet>
      <dgm:spPr/>
    </dgm:pt>
  </dgm:ptLst>
  <dgm:cxnLst>
    <dgm:cxn modelId="{C4A99022-4948-4264-90A3-471D6D3F68A7}" type="presOf" srcId="{7938F565-30D9-4D58-AF69-F6A3CCEF81D8}" destId="{A11F734B-5DFF-49D0-A078-0BAA3968591C}" srcOrd="0" destOrd="0" presId="urn:microsoft.com/office/officeart/2005/8/layout/process1"/>
    <dgm:cxn modelId="{FC80354A-619A-4226-92E5-7AF2FE73C7D6}" type="presOf" srcId="{B018000A-2BD7-4DDD-96F3-62BC27307CC0}" destId="{0EE6C1C2-32E0-4D05-AD79-9B74F7C19B3B}" srcOrd="1" destOrd="0" presId="urn:microsoft.com/office/officeart/2005/8/layout/process1"/>
    <dgm:cxn modelId="{0DB5609A-4916-44E0-9487-DBF3B46AD22D}" type="presOf" srcId="{CA7DA370-9EA1-4C9A-8221-76967A6FE56B}" destId="{E31BC1D2-97B9-444C-8E9C-47827AB6F96F}" srcOrd="0" destOrd="0" presId="urn:microsoft.com/office/officeart/2005/8/layout/process1"/>
    <dgm:cxn modelId="{2BE0989D-20FE-4CF5-91BD-C71570D8E308}" type="presOf" srcId="{08EC8899-896B-4BEE-A59C-1DFCE556516F}" destId="{B68C673B-889C-4C11-A55D-2F52C7354613}" srcOrd="0" destOrd="0" presId="urn:microsoft.com/office/officeart/2005/8/layout/process1"/>
    <dgm:cxn modelId="{68363EA1-D326-4C46-8780-AC2FE4A60F94}" srcId="{CA7DA370-9EA1-4C9A-8221-76967A6FE56B}" destId="{08EC8899-896B-4BEE-A59C-1DFCE556516F}" srcOrd="1" destOrd="0" parTransId="{FF56ACF6-42BF-445A-9E82-5EA843EE8F56}" sibTransId="{98F60003-A568-4860-BC0B-9EC14C8D50C9}"/>
    <dgm:cxn modelId="{9F18EDC5-2E3F-4F85-9A0B-93778E18358C}" srcId="{CA7DA370-9EA1-4C9A-8221-76967A6FE56B}" destId="{7938F565-30D9-4D58-AF69-F6A3CCEF81D8}" srcOrd="0" destOrd="0" parTransId="{466365AF-CD6A-471D-B1FA-DB927D833D67}" sibTransId="{B018000A-2BD7-4DDD-96F3-62BC27307CC0}"/>
    <dgm:cxn modelId="{5BE24CCB-7FE9-451E-B73C-E084C40D671F}" type="presOf" srcId="{B018000A-2BD7-4DDD-96F3-62BC27307CC0}" destId="{36455E04-BB3B-46EF-8104-42E150886029}" srcOrd="0" destOrd="0" presId="urn:microsoft.com/office/officeart/2005/8/layout/process1"/>
    <dgm:cxn modelId="{B7899411-268C-4178-B61A-8FCC567440E4}" type="presParOf" srcId="{E31BC1D2-97B9-444C-8E9C-47827AB6F96F}" destId="{A11F734B-5DFF-49D0-A078-0BAA3968591C}" srcOrd="0" destOrd="0" presId="urn:microsoft.com/office/officeart/2005/8/layout/process1"/>
    <dgm:cxn modelId="{3B60EAC9-4320-41AC-AE60-E29C41822058}" type="presParOf" srcId="{E31BC1D2-97B9-444C-8E9C-47827AB6F96F}" destId="{36455E04-BB3B-46EF-8104-42E150886029}" srcOrd="1" destOrd="0" presId="urn:microsoft.com/office/officeart/2005/8/layout/process1"/>
    <dgm:cxn modelId="{4AA6D32D-24F3-4065-A4C2-F50AA39F037E}" type="presParOf" srcId="{36455E04-BB3B-46EF-8104-42E150886029}" destId="{0EE6C1C2-32E0-4D05-AD79-9B74F7C19B3B}" srcOrd="0" destOrd="0" presId="urn:microsoft.com/office/officeart/2005/8/layout/process1"/>
    <dgm:cxn modelId="{FE50C2A7-2732-4578-8FFA-4AAA7C7112AE}" type="presParOf" srcId="{E31BC1D2-97B9-444C-8E9C-47827AB6F96F}" destId="{B68C673B-889C-4C11-A55D-2F52C735461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7DA370-9EA1-4C9A-8221-76967A6FE56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938F565-30D9-4D58-AF69-F6A3CCEF81D8}">
      <dgm:prSet phldrT="[文本]"/>
      <dgm:spPr/>
      <dgm:t>
        <a:bodyPr/>
        <a:lstStyle/>
        <a:p>
          <a:r>
            <a:rPr lang="en-US" altLang="zh-CN" dirty="0"/>
            <a:t>Mx*</a:t>
          </a:r>
          <a:endParaRPr lang="zh-CN" altLang="en-US" dirty="0"/>
        </a:p>
      </dgm:t>
    </dgm:pt>
    <dgm:pt modelId="{466365AF-CD6A-471D-B1FA-DB927D833D67}" type="parTrans" cxnId="{9F18EDC5-2E3F-4F85-9A0B-93778E18358C}">
      <dgm:prSet/>
      <dgm:spPr/>
      <dgm:t>
        <a:bodyPr/>
        <a:lstStyle/>
        <a:p>
          <a:endParaRPr lang="zh-CN" altLang="en-US"/>
        </a:p>
      </dgm:t>
    </dgm:pt>
    <dgm:pt modelId="{B018000A-2BD7-4DDD-96F3-62BC27307CC0}" type="sibTrans" cxnId="{9F18EDC5-2E3F-4F85-9A0B-93778E18358C}">
      <dgm:prSet/>
      <dgm:spPr/>
      <dgm:t>
        <a:bodyPr/>
        <a:lstStyle/>
        <a:p>
          <a:r>
            <a:rPr lang="en-US" altLang="zh-CN" dirty="0"/>
            <a:t>Java</a:t>
          </a:r>
          <a:endParaRPr lang="zh-CN" altLang="en-US" dirty="0"/>
        </a:p>
      </dgm:t>
    </dgm:pt>
    <dgm:pt modelId="{08EC8899-896B-4BEE-A59C-1DFCE556516F}">
      <dgm:prSet phldrT="[文本]"/>
      <dgm:spPr/>
      <dgm:t>
        <a:bodyPr/>
        <a:lstStyle/>
        <a:p>
          <a:r>
            <a:rPr lang="en-US" altLang="zh-CN" dirty="0"/>
            <a:t>X64</a:t>
          </a:r>
          <a:r>
            <a:rPr lang="zh-CN" altLang="en-US" dirty="0"/>
            <a:t>汇编</a:t>
          </a:r>
        </a:p>
      </dgm:t>
    </dgm:pt>
    <dgm:pt modelId="{FF56ACF6-42BF-445A-9E82-5EA843EE8F56}" type="parTrans" cxnId="{68363EA1-D326-4C46-8780-AC2FE4A60F94}">
      <dgm:prSet/>
      <dgm:spPr/>
      <dgm:t>
        <a:bodyPr/>
        <a:lstStyle/>
        <a:p>
          <a:endParaRPr lang="zh-CN" altLang="en-US"/>
        </a:p>
      </dgm:t>
    </dgm:pt>
    <dgm:pt modelId="{98F60003-A568-4860-BC0B-9EC14C8D50C9}" type="sibTrans" cxnId="{68363EA1-D326-4C46-8780-AC2FE4A60F94}">
      <dgm:prSet/>
      <dgm:spPr/>
      <dgm:t>
        <a:bodyPr/>
        <a:lstStyle/>
        <a:p>
          <a:endParaRPr lang="zh-CN" altLang="en-US"/>
        </a:p>
      </dgm:t>
    </dgm:pt>
    <dgm:pt modelId="{E31BC1D2-97B9-444C-8E9C-47827AB6F96F}" type="pres">
      <dgm:prSet presAssocID="{CA7DA370-9EA1-4C9A-8221-76967A6FE56B}" presName="Name0" presStyleCnt="0">
        <dgm:presLayoutVars>
          <dgm:dir/>
          <dgm:resizeHandles val="exact"/>
        </dgm:presLayoutVars>
      </dgm:prSet>
      <dgm:spPr/>
    </dgm:pt>
    <dgm:pt modelId="{A11F734B-5DFF-49D0-A078-0BAA3968591C}" type="pres">
      <dgm:prSet presAssocID="{7938F565-30D9-4D58-AF69-F6A3CCEF81D8}" presName="node" presStyleLbl="node1" presStyleIdx="0" presStyleCnt="2">
        <dgm:presLayoutVars>
          <dgm:bulletEnabled val="1"/>
        </dgm:presLayoutVars>
      </dgm:prSet>
      <dgm:spPr/>
    </dgm:pt>
    <dgm:pt modelId="{36455E04-BB3B-46EF-8104-42E150886029}" type="pres">
      <dgm:prSet presAssocID="{B018000A-2BD7-4DDD-96F3-62BC27307CC0}" presName="sibTrans" presStyleLbl="sibTrans2D1" presStyleIdx="0" presStyleCnt="1" custScaleX="134722"/>
      <dgm:spPr/>
    </dgm:pt>
    <dgm:pt modelId="{0EE6C1C2-32E0-4D05-AD79-9B74F7C19B3B}" type="pres">
      <dgm:prSet presAssocID="{B018000A-2BD7-4DDD-96F3-62BC27307CC0}" presName="connectorText" presStyleLbl="sibTrans2D1" presStyleIdx="0" presStyleCnt="1"/>
      <dgm:spPr/>
    </dgm:pt>
    <dgm:pt modelId="{B68C673B-889C-4C11-A55D-2F52C7354613}" type="pres">
      <dgm:prSet presAssocID="{08EC8899-896B-4BEE-A59C-1DFCE556516F}" presName="node" presStyleLbl="node1" presStyleIdx="1" presStyleCnt="2">
        <dgm:presLayoutVars>
          <dgm:bulletEnabled val="1"/>
        </dgm:presLayoutVars>
      </dgm:prSet>
      <dgm:spPr/>
    </dgm:pt>
  </dgm:ptLst>
  <dgm:cxnLst>
    <dgm:cxn modelId="{C4A99022-4948-4264-90A3-471D6D3F68A7}" type="presOf" srcId="{7938F565-30D9-4D58-AF69-F6A3CCEF81D8}" destId="{A11F734B-5DFF-49D0-A078-0BAA3968591C}" srcOrd="0" destOrd="0" presId="urn:microsoft.com/office/officeart/2005/8/layout/process1"/>
    <dgm:cxn modelId="{FC80354A-619A-4226-92E5-7AF2FE73C7D6}" type="presOf" srcId="{B018000A-2BD7-4DDD-96F3-62BC27307CC0}" destId="{0EE6C1C2-32E0-4D05-AD79-9B74F7C19B3B}" srcOrd="1" destOrd="0" presId="urn:microsoft.com/office/officeart/2005/8/layout/process1"/>
    <dgm:cxn modelId="{0DB5609A-4916-44E0-9487-DBF3B46AD22D}" type="presOf" srcId="{CA7DA370-9EA1-4C9A-8221-76967A6FE56B}" destId="{E31BC1D2-97B9-444C-8E9C-47827AB6F96F}" srcOrd="0" destOrd="0" presId="urn:microsoft.com/office/officeart/2005/8/layout/process1"/>
    <dgm:cxn modelId="{2BE0989D-20FE-4CF5-91BD-C71570D8E308}" type="presOf" srcId="{08EC8899-896B-4BEE-A59C-1DFCE556516F}" destId="{B68C673B-889C-4C11-A55D-2F52C7354613}" srcOrd="0" destOrd="0" presId="urn:microsoft.com/office/officeart/2005/8/layout/process1"/>
    <dgm:cxn modelId="{68363EA1-D326-4C46-8780-AC2FE4A60F94}" srcId="{CA7DA370-9EA1-4C9A-8221-76967A6FE56B}" destId="{08EC8899-896B-4BEE-A59C-1DFCE556516F}" srcOrd="1" destOrd="0" parTransId="{FF56ACF6-42BF-445A-9E82-5EA843EE8F56}" sibTransId="{98F60003-A568-4860-BC0B-9EC14C8D50C9}"/>
    <dgm:cxn modelId="{9F18EDC5-2E3F-4F85-9A0B-93778E18358C}" srcId="{CA7DA370-9EA1-4C9A-8221-76967A6FE56B}" destId="{7938F565-30D9-4D58-AF69-F6A3CCEF81D8}" srcOrd="0" destOrd="0" parTransId="{466365AF-CD6A-471D-B1FA-DB927D833D67}" sibTransId="{B018000A-2BD7-4DDD-96F3-62BC27307CC0}"/>
    <dgm:cxn modelId="{5BE24CCB-7FE9-451E-B73C-E084C40D671F}" type="presOf" srcId="{B018000A-2BD7-4DDD-96F3-62BC27307CC0}" destId="{36455E04-BB3B-46EF-8104-42E150886029}" srcOrd="0" destOrd="0" presId="urn:microsoft.com/office/officeart/2005/8/layout/process1"/>
    <dgm:cxn modelId="{B7899411-268C-4178-B61A-8FCC567440E4}" type="presParOf" srcId="{E31BC1D2-97B9-444C-8E9C-47827AB6F96F}" destId="{A11F734B-5DFF-49D0-A078-0BAA3968591C}" srcOrd="0" destOrd="0" presId="urn:microsoft.com/office/officeart/2005/8/layout/process1"/>
    <dgm:cxn modelId="{3B60EAC9-4320-41AC-AE60-E29C41822058}" type="presParOf" srcId="{E31BC1D2-97B9-444C-8E9C-47827AB6F96F}" destId="{36455E04-BB3B-46EF-8104-42E150886029}" srcOrd="1" destOrd="0" presId="urn:microsoft.com/office/officeart/2005/8/layout/process1"/>
    <dgm:cxn modelId="{4AA6D32D-24F3-4065-A4C2-F50AA39F037E}" type="presParOf" srcId="{36455E04-BB3B-46EF-8104-42E150886029}" destId="{0EE6C1C2-32E0-4D05-AD79-9B74F7C19B3B}" srcOrd="0" destOrd="0" presId="urn:microsoft.com/office/officeart/2005/8/layout/process1"/>
    <dgm:cxn modelId="{FE50C2A7-2732-4578-8FFA-4AAA7C7112AE}" type="presParOf" srcId="{E31BC1D2-97B9-444C-8E9C-47827AB6F96F}" destId="{B68C673B-889C-4C11-A55D-2F52C735461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56DD93-A111-4015-BE39-AAEFEED88F9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940E9E-782D-4F40-A683-4D92B233E496}">
      <dgm:prSet phldrT="[文本]"/>
      <dgm:spPr/>
      <dgm:t>
        <a:bodyPr/>
        <a:lstStyle/>
        <a:p>
          <a:r>
            <a:rPr lang="zh-CN" altLang="en-US" dirty="0"/>
            <a:t>语法分析</a:t>
          </a:r>
        </a:p>
      </dgm:t>
    </dgm:pt>
    <dgm:pt modelId="{7FDB37FE-36AD-401F-B3E6-4251E7758052}" type="parTrans" cxnId="{1B3BC80C-D5C3-4735-BB66-2E2869AA18ED}">
      <dgm:prSet/>
      <dgm:spPr/>
      <dgm:t>
        <a:bodyPr/>
        <a:lstStyle/>
        <a:p>
          <a:endParaRPr lang="zh-CN" altLang="en-US"/>
        </a:p>
      </dgm:t>
    </dgm:pt>
    <dgm:pt modelId="{8602E329-3153-4DB1-A85C-C31474E3F1DA}" type="sibTrans" cxnId="{1B3BC80C-D5C3-4735-BB66-2E2869AA18ED}">
      <dgm:prSet/>
      <dgm:spPr/>
      <dgm:t>
        <a:bodyPr/>
        <a:lstStyle/>
        <a:p>
          <a:endParaRPr lang="zh-CN" altLang="en-US"/>
        </a:p>
      </dgm:t>
    </dgm:pt>
    <dgm:pt modelId="{9DF23960-1433-4269-8C8E-6BFC268C0412}">
      <dgm:prSet phldrT="[文本]"/>
      <dgm:spPr/>
      <dgm:t>
        <a:bodyPr/>
        <a:lstStyle/>
        <a:p>
          <a:r>
            <a:rPr lang="zh-CN" altLang="en-US" dirty="0"/>
            <a:t>语义分析</a:t>
          </a:r>
        </a:p>
      </dgm:t>
    </dgm:pt>
    <dgm:pt modelId="{F6980C17-2BF1-45E5-B58E-25747E0FF1EC}" type="parTrans" cxnId="{F9299163-9825-4055-A87D-A5025A934BEB}">
      <dgm:prSet/>
      <dgm:spPr/>
      <dgm:t>
        <a:bodyPr/>
        <a:lstStyle/>
        <a:p>
          <a:endParaRPr lang="zh-CN" altLang="en-US"/>
        </a:p>
      </dgm:t>
    </dgm:pt>
    <dgm:pt modelId="{AC2945BD-DA8C-40AA-B201-D785FD4BCAFE}" type="sibTrans" cxnId="{F9299163-9825-4055-A87D-A5025A934BEB}">
      <dgm:prSet/>
      <dgm:spPr/>
      <dgm:t>
        <a:bodyPr/>
        <a:lstStyle/>
        <a:p>
          <a:endParaRPr lang="zh-CN" altLang="en-US"/>
        </a:p>
      </dgm:t>
    </dgm:pt>
    <dgm:pt modelId="{A4D30BD7-7E56-4167-9449-E896E1EF8B10}">
      <dgm:prSet phldrT="[文本]"/>
      <dgm:spPr/>
      <dgm:t>
        <a:bodyPr/>
        <a:lstStyle/>
        <a:p>
          <a:r>
            <a:rPr lang="en-US" altLang="zh-CN" dirty="0"/>
            <a:t>IR</a:t>
          </a:r>
          <a:r>
            <a:rPr lang="zh-CN" altLang="en-US" dirty="0"/>
            <a:t>生成</a:t>
          </a:r>
        </a:p>
      </dgm:t>
    </dgm:pt>
    <dgm:pt modelId="{89E2D918-A5D3-432F-8411-FDDAF2A933E5}" type="parTrans" cxnId="{8BFC2BCC-5083-4FBD-961F-FC41ED6607A9}">
      <dgm:prSet/>
      <dgm:spPr/>
      <dgm:t>
        <a:bodyPr/>
        <a:lstStyle/>
        <a:p>
          <a:endParaRPr lang="zh-CN" altLang="en-US"/>
        </a:p>
      </dgm:t>
    </dgm:pt>
    <dgm:pt modelId="{11DF9C43-187C-4A2B-A068-DB62D199A26D}" type="sibTrans" cxnId="{8BFC2BCC-5083-4FBD-961F-FC41ED6607A9}">
      <dgm:prSet/>
      <dgm:spPr/>
      <dgm:t>
        <a:bodyPr/>
        <a:lstStyle/>
        <a:p>
          <a:endParaRPr lang="zh-CN" altLang="en-US"/>
        </a:p>
      </dgm:t>
    </dgm:pt>
    <dgm:pt modelId="{381DFD02-4ED0-4F63-8BAD-0582C8B04330}">
      <dgm:prSet phldrT="[文本]"/>
      <dgm:spPr/>
      <dgm:t>
        <a:bodyPr/>
        <a:lstStyle/>
        <a:p>
          <a:r>
            <a:rPr lang="en-US" altLang="zh-CN" dirty="0"/>
            <a:t>IR</a:t>
          </a:r>
          <a:r>
            <a:rPr lang="zh-CN" altLang="en-US" dirty="0"/>
            <a:t>优化</a:t>
          </a:r>
        </a:p>
      </dgm:t>
    </dgm:pt>
    <dgm:pt modelId="{3D94B487-8200-43AD-8092-974DB4A5AA80}" type="parTrans" cxnId="{D30161D8-E8FF-4186-A490-6A70B4675309}">
      <dgm:prSet/>
      <dgm:spPr/>
      <dgm:t>
        <a:bodyPr/>
        <a:lstStyle/>
        <a:p>
          <a:endParaRPr lang="zh-CN" altLang="en-US"/>
        </a:p>
      </dgm:t>
    </dgm:pt>
    <dgm:pt modelId="{97918296-C35B-4CD5-BDD5-84C7CD2DE676}" type="sibTrans" cxnId="{D30161D8-E8FF-4186-A490-6A70B4675309}">
      <dgm:prSet/>
      <dgm:spPr/>
      <dgm:t>
        <a:bodyPr/>
        <a:lstStyle/>
        <a:p>
          <a:endParaRPr lang="zh-CN" altLang="en-US"/>
        </a:p>
      </dgm:t>
    </dgm:pt>
    <dgm:pt modelId="{97365695-04A6-4A1D-B8B0-A102EE8398C3}">
      <dgm:prSet phldrT="[文本]"/>
      <dgm:spPr/>
      <dgm:t>
        <a:bodyPr/>
        <a:lstStyle/>
        <a:p>
          <a:r>
            <a:rPr lang="zh-CN" altLang="en-US" dirty="0"/>
            <a:t>代码生成</a:t>
          </a:r>
        </a:p>
      </dgm:t>
    </dgm:pt>
    <dgm:pt modelId="{F445FF67-756F-4FDE-9312-7E02878A1875}" type="parTrans" cxnId="{24AE605F-FBB4-4BBD-8763-8B00C9A769B8}">
      <dgm:prSet/>
      <dgm:spPr/>
      <dgm:t>
        <a:bodyPr/>
        <a:lstStyle/>
        <a:p>
          <a:endParaRPr lang="zh-CN" altLang="en-US"/>
        </a:p>
      </dgm:t>
    </dgm:pt>
    <dgm:pt modelId="{32D5538B-C856-4AC6-A86B-F2E6CD6FBB00}" type="sibTrans" cxnId="{24AE605F-FBB4-4BBD-8763-8B00C9A769B8}">
      <dgm:prSet/>
      <dgm:spPr/>
      <dgm:t>
        <a:bodyPr/>
        <a:lstStyle/>
        <a:p>
          <a:endParaRPr lang="zh-CN" altLang="en-US"/>
        </a:p>
      </dgm:t>
    </dgm:pt>
    <dgm:pt modelId="{0CC1F958-A1BB-4965-B30A-6950F9EC7D0B}" type="pres">
      <dgm:prSet presAssocID="{2F56DD93-A111-4015-BE39-AAEFEED88F91}" presName="Name0" presStyleCnt="0">
        <dgm:presLayoutVars>
          <dgm:dir/>
          <dgm:resizeHandles val="exact"/>
        </dgm:presLayoutVars>
      </dgm:prSet>
      <dgm:spPr/>
    </dgm:pt>
    <dgm:pt modelId="{8703E87B-A897-4831-B4A9-D1B9C11B3D8E}" type="pres">
      <dgm:prSet presAssocID="{30940E9E-782D-4F40-A683-4D92B233E496}" presName="node" presStyleLbl="node1" presStyleIdx="0" presStyleCnt="5">
        <dgm:presLayoutVars>
          <dgm:bulletEnabled val="1"/>
        </dgm:presLayoutVars>
      </dgm:prSet>
      <dgm:spPr/>
    </dgm:pt>
    <dgm:pt modelId="{BDD3B207-C319-4B44-8D3B-68030F91B601}" type="pres">
      <dgm:prSet presAssocID="{8602E329-3153-4DB1-A85C-C31474E3F1DA}" presName="sibTrans" presStyleLbl="sibTrans1D1" presStyleIdx="0" presStyleCnt="4"/>
      <dgm:spPr/>
    </dgm:pt>
    <dgm:pt modelId="{414EFEF3-9BF3-4D29-9CD5-CF08001A0757}" type="pres">
      <dgm:prSet presAssocID="{8602E329-3153-4DB1-A85C-C31474E3F1DA}" presName="connectorText" presStyleLbl="sibTrans1D1" presStyleIdx="0" presStyleCnt="4"/>
      <dgm:spPr/>
    </dgm:pt>
    <dgm:pt modelId="{4B0F58FA-F8C9-4241-B281-E62920EB09DC}" type="pres">
      <dgm:prSet presAssocID="{9DF23960-1433-4269-8C8E-6BFC268C0412}" presName="node" presStyleLbl="node1" presStyleIdx="1" presStyleCnt="5">
        <dgm:presLayoutVars>
          <dgm:bulletEnabled val="1"/>
        </dgm:presLayoutVars>
      </dgm:prSet>
      <dgm:spPr/>
    </dgm:pt>
    <dgm:pt modelId="{54A3134F-50FB-47F8-A7F7-5FBC6138E864}" type="pres">
      <dgm:prSet presAssocID="{AC2945BD-DA8C-40AA-B201-D785FD4BCAFE}" presName="sibTrans" presStyleLbl="sibTrans1D1" presStyleIdx="1" presStyleCnt="4"/>
      <dgm:spPr/>
    </dgm:pt>
    <dgm:pt modelId="{48FF28DB-783A-438B-BDC4-2160E7884D03}" type="pres">
      <dgm:prSet presAssocID="{AC2945BD-DA8C-40AA-B201-D785FD4BCAFE}" presName="connectorText" presStyleLbl="sibTrans1D1" presStyleIdx="1" presStyleCnt="4"/>
      <dgm:spPr/>
    </dgm:pt>
    <dgm:pt modelId="{6304B402-9994-43E3-BD15-7B51AE3D0ED3}" type="pres">
      <dgm:prSet presAssocID="{A4D30BD7-7E56-4167-9449-E896E1EF8B10}" presName="node" presStyleLbl="node1" presStyleIdx="2" presStyleCnt="5">
        <dgm:presLayoutVars>
          <dgm:bulletEnabled val="1"/>
        </dgm:presLayoutVars>
      </dgm:prSet>
      <dgm:spPr/>
    </dgm:pt>
    <dgm:pt modelId="{5E1C3932-262D-45EB-A4BE-8A7878B3D965}" type="pres">
      <dgm:prSet presAssocID="{11DF9C43-187C-4A2B-A068-DB62D199A26D}" presName="sibTrans" presStyleLbl="sibTrans1D1" presStyleIdx="2" presStyleCnt="4"/>
      <dgm:spPr/>
    </dgm:pt>
    <dgm:pt modelId="{83966C81-026E-474C-88C0-F6AE85923EC7}" type="pres">
      <dgm:prSet presAssocID="{11DF9C43-187C-4A2B-A068-DB62D199A26D}" presName="connectorText" presStyleLbl="sibTrans1D1" presStyleIdx="2" presStyleCnt="4"/>
      <dgm:spPr/>
    </dgm:pt>
    <dgm:pt modelId="{002F71D2-EF23-489F-81D7-E0B8D250BB9C}" type="pres">
      <dgm:prSet presAssocID="{381DFD02-4ED0-4F63-8BAD-0582C8B04330}" presName="node" presStyleLbl="node1" presStyleIdx="3" presStyleCnt="5">
        <dgm:presLayoutVars>
          <dgm:bulletEnabled val="1"/>
        </dgm:presLayoutVars>
      </dgm:prSet>
      <dgm:spPr/>
    </dgm:pt>
    <dgm:pt modelId="{6501AE73-8F22-44B4-AB45-519782C0BCAD}" type="pres">
      <dgm:prSet presAssocID="{97918296-C35B-4CD5-BDD5-84C7CD2DE676}" presName="sibTrans" presStyleLbl="sibTrans1D1" presStyleIdx="3" presStyleCnt="4"/>
      <dgm:spPr/>
    </dgm:pt>
    <dgm:pt modelId="{A6CD77E8-99FC-4BE1-B372-AB8F50CDD656}" type="pres">
      <dgm:prSet presAssocID="{97918296-C35B-4CD5-BDD5-84C7CD2DE676}" presName="connectorText" presStyleLbl="sibTrans1D1" presStyleIdx="3" presStyleCnt="4"/>
      <dgm:spPr/>
    </dgm:pt>
    <dgm:pt modelId="{E8A1DF16-FD38-40AA-8EC2-7AE050DE4333}" type="pres">
      <dgm:prSet presAssocID="{97365695-04A6-4A1D-B8B0-A102EE8398C3}" presName="node" presStyleLbl="node1" presStyleIdx="4" presStyleCnt="5">
        <dgm:presLayoutVars>
          <dgm:bulletEnabled val="1"/>
        </dgm:presLayoutVars>
      </dgm:prSet>
      <dgm:spPr/>
    </dgm:pt>
  </dgm:ptLst>
  <dgm:cxnLst>
    <dgm:cxn modelId="{E808B406-8D43-4E90-9B0C-96FA7A5E29C2}" type="presOf" srcId="{381DFD02-4ED0-4F63-8BAD-0582C8B04330}" destId="{002F71D2-EF23-489F-81D7-E0B8D250BB9C}" srcOrd="0" destOrd="0" presId="urn:microsoft.com/office/officeart/2005/8/layout/bProcess3"/>
    <dgm:cxn modelId="{1B3BC80C-D5C3-4735-BB66-2E2869AA18ED}" srcId="{2F56DD93-A111-4015-BE39-AAEFEED88F91}" destId="{30940E9E-782D-4F40-A683-4D92B233E496}" srcOrd="0" destOrd="0" parTransId="{7FDB37FE-36AD-401F-B3E6-4251E7758052}" sibTransId="{8602E329-3153-4DB1-A85C-C31474E3F1DA}"/>
    <dgm:cxn modelId="{3F5F1F21-ED5B-41F2-90C9-D1E7FA3F2CCF}" type="presOf" srcId="{97918296-C35B-4CD5-BDD5-84C7CD2DE676}" destId="{6501AE73-8F22-44B4-AB45-519782C0BCAD}" srcOrd="0" destOrd="0" presId="urn:microsoft.com/office/officeart/2005/8/layout/bProcess3"/>
    <dgm:cxn modelId="{E745AA37-29B8-49F9-A227-BA2D78B94BB8}" type="presOf" srcId="{AC2945BD-DA8C-40AA-B201-D785FD4BCAFE}" destId="{48FF28DB-783A-438B-BDC4-2160E7884D03}" srcOrd="1" destOrd="0" presId="urn:microsoft.com/office/officeart/2005/8/layout/bProcess3"/>
    <dgm:cxn modelId="{24AE605F-FBB4-4BBD-8763-8B00C9A769B8}" srcId="{2F56DD93-A111-4015-BE39-AAEFEED88F91}" destId="{97365695-04A6-4A1D-B8B0-A102EE8398C3}" srcOrd="4" destOrd="0" parTransId="{F445FF67-756F-4FDE-9312-7E02878A1875}" sibTransId="{32D5538B-C856-4AC6-A86B-F2E6CD6FBB00}"/>
    <dgm:cxn modelId="{F9299163-9825-4055-A87D-A5025A934BEB}" srcId="{2F56DD93-A111-4015-BE39-AAEFEED88F91}" destId="{9DF23960-1433-4269-8C8E-6BFC268C0412}" srcOrd="1" destOrd="0" parTransId="{F6980C17-2BF1-45E5-B58E-25747E0FF1EC}" sibTransId="{AC2945BD-DA8C-40AA-B201-D785FD4BCAFE}"/>
    <dgm:cxn modelId="{B7705F47-B8E6-4B23-962A-0E42D88AC2ED}" type="presOf" srcId="{11DF9C43-187C-4A2B-A068-DB62D199A26D}" destId="{83966C81-026E-474C-88C0-F6AE85923EC7}" srcOrd="1" destOrd="0" presId="urn:microsoft.com/office/officeart/2005/8/layout/bProcess3"/>
    <dgm:cxn modelId="{D11B4079-F80C-4281-8768-EF0B2D2138FE}" type="presOf" srcId="{A4D30BD7-7E56-4167-9449-E896E1EF8B10}" destId="{6304B402-9994-43E3-BD15-7B51AE3D0ED3}" srcOrd="0" destOrd="0" presId="urn:microsoft.com/office/officeart/2005/8/layout/bProcess3"/>
    <dgm:cxn modelId="{E2EB0F8A-D25C-4674-8D1D-97258D2E3CDB}" type="presOf" srcId="{8602E329-3153-4DB1-A85C-C31474E3F1DA}" destId="{414EFEF3-9BF3-4D29-9CD5-CF08001A0757}" srcOrd="1" destOrd="0" presId="urn:microsoft.com/office/officeart/2005/8/layout/bProcess3"/>
    <dgm:cxn modelId="{817C0491-B6CB-4505-BCD8-18672435C6E9}" type="presOf" srcId="{11DF9C43-187C-4A2B-A068-DB62D199A26D}" destId="{5E1C3932-262D-45EB-A4BE-8A7878B3D965}" srcOrd="0" destOrd="0" presId="urn:microsoft.com/office/officeart/2005/8/layout/bProcess3"/>
    <dgm:cxn modelId="{445CE5A8-4BAF-49E5-80B8-23B7DA56148D}" type="presOf" srcId="{97918296-C35B-4CD5-BDD5-84C7CD2DE676}" destId="{A6CD77E8-99FC-4BE1-B372-AB8F50CDD656}" srcOrd="1" destOrd="0" presId="urn:microsoft.com/office/officeart/2005/8/layout/bProcess3"/>
    <dgm:cxn modelId="{AE7628C9-B40A-4350-857E-4D965CCD7435}" type="presOf" srcId="{2F56DD93-A111-4015-BE39-AAEFEED88F91}" destId="{0CC1F958-A1BB-4965-B30A-6950F9EC7D0B}" srcOrd="0" destOrd="0" presId="urn:microsoft.com/office/officeart/2005/8/layout/bProcess3"/>
    <dgm:cxn modelId="{8BFC2BCC-5083-4FBD-961F-FC41ED6607A9}" srcId="{2F56DD93-A111-4015-BE39-AAEFEED88F91}" destId="{A4D30BD7-7E56-4167-9449-E896E1EF8B10}" srcOrd="2" destOrd="0" parTransId="{89E2D918-A5D3-432F-8411-FDDAF2A933E5}" sibTransId="{11DF9C43-187C-4A2B-A068-DB62D199A26D}"/>
    <dgm:cxn modelId="{07F561D3-323A-476F-AEAD-44C9A04F22B6}" type="presOf" srcId="{AC2945BD-DA8C-40AA-B201-D785FD4BCAFE}" destId="{54A3134F-50FB-47F8-A7F7-5FBC6138E864}" srcOrd="0" destOrd="0" presId="urn:microsoft.com/office/officeart/2005/8/layout/bProcess3"/>
    <dgm:cxn modelId="{D30161D8-E8FF-4186-A490-6A70B4675309}" srcId="{2F56DD93-A111-4015-BE39-AAEFEED88F91}" destId="{381DFD02-4ED0-4F63-8BAD-0582C8B04330}" srcOrd="3" destOrd="0" parTransId="{3D94B487-8200-43AD-8092-974DB4A5AA80}" sibTransId="{97918296-C35B-4CD5-BDD5-84C7CD2DE676}"/>
    <dgm:cxn modelId="{207F79E5-E6D0-4BEC-A935-902C05E00FD6}" type="presOf" srcId="{8602E329-3153-4DB1-A85C-C31474E3F1DA}" destId="{BDD3B207-C319-4B44-8D3B-68030F91B601}" srcOrd="0" destOrd="0" presId="urn:microsoft.com/office/officeart/2005/8/layout/bProcess3"/>
    <dgm:cxn modelId="{6C80F8F2-7400-458B-9E6B-7F057963A5D6}" type="presOf" srcId="{9DF23960-1433-4269-8C8E-6BFC268C0412}" destId="{4B0F58FA-F8C9-4241-B281-E62920EB09DC}" srcOrd="0" destOrd="0" presId="urn:microsoft.com/office/officeart/2005/8/layout/bProcess3"/>
    <dgm:cxn modelId="{695D6AF6-91DF-4669-B1AA-343D8AF05BC2}" type="presOf" srcId="{30940E9E-782D-4F40-A683-4D92B233E496}" destId="{8703E87B-A897-4831-B4A9-D1B9C11B3D8E}" srcOrd="0" destOrd="0" presId="urn:microsoft.com/office/officeart/2005/8/layout/bProcess3"/>
    <dgm:cxn modelId="{4E008BFD-7926-411A-BFE6-AC1773B63952}" type="presOf" srcId="{97365695-04A6-4A1D-B8B0-A102EE8398C3}" destId="{E8A1DF16-FD38-40AA-8EC2-7AE050DE4333}" srcOrd="0" destOrd="0" presId="urn:microsoft.com/office/officeart/2005/8/layout/bProcess3"/>
    <dgm:cxn modelId="{78CB6339-C8DA-4C1D-9A04-C6D2A4973425}" type="presParOf" srcId="{0CC1F958-A1BB-4965-B30A-6950F9EC7D0B}" destId="{8703E87B-A897-4831-B4A9-D1B9C11B3D8E}" srcOrd="0" destOrd="0" presId="urn:microsoft.com/office/officeart/2005/8/layout/bProcess3"/>
    <dgm:cxn modelId="{1CFB8494-3235-42A5-B6A8-6E0E3983EAFA}" type="presParOf" srcId="{0CC1F958-A1BB-4965-B30A-6950F9EC7D0B}" destId="{BDD3B207-C319-4B44-8D3B-68030F91B601}" srcOrd="1" destOrd="0" presId="urn:microsoft.com/office/officeart/2005/8/layout/bProcess3"/>
    <dgm:cxn modelId="{2235ADA7-1FEC-47D4-A3FB-144D00373B59}" type="presParOf" srcId="{BDD3B207-C319-4B44-8D3B-68030F91B601}" destId="{414EFEF3-9BF3-4D29-9CD5-CF08001A0757}" srcOrd="0" destOrd="0" presId="urn:microsoft.com/office/officeart/2005/8/layout/bProcess3"/>
    <dgm:cxn modelId="{361383BC-C562-401F-9B8E-FF28861D0975}" type="presParOf" srcId="{0CC1F958-A1BB-4965-B30A-6950F9EC7D0B}" destId="{4B0F58FA-F8C9-4241-B281-E62920EB09DC}" srcOrd="2" destOrd="0" presId="urn:microsoft.com/office/officeart/2005/8/layout/bProcess3"/>
    <dgm:cxn modelId="{C34184EF-499E-4A76-8254-3B51BAB907F9}" type="presParOf" srcId="{0CC1F958-A1BB-4965-B30A-6950F9EC7D0B}" destId="{54A3134F-50FB-47F8-A7F7-5FBC6138E864}" srcOrd="3" destOrd="0" presId="urn:microsoft.com/office/officeart/2005/8/layout/bProcess3"/>
    <dgm:cxn modelId="{C51692BA-7C45-4345-9926-5EF027B79DAA}" type="presParOf" srcId="{54A3134F-50FB-47F8-A7F7-5FBC6138E864}" destId="{48FF28DB-783A-438B-BDC4-2160E7884D03}" srcOrd="0" destOrd="0" presId="urn:microsoft.com/office/officeart/2005/8/layout/bProcess3"/>
    <dgm:cxn modelId="{08128DB1-E88F-4807-8E22-BAF1E3C559EA}" type="presParOf" srcId="{0CC1F958-A1BB-4965-B30A-6950F9EC7D0B}" destId="{6304B402-9994-43E3-BD15-7B51AE3D0ED3}" srcOrd="4" destOrd="0" presId="urn:microsoft.com/office/officeart/2005/8/layout/bProcess3"/>
    <dgm:cxn modelId="{55AA8523-7BE6-4BCA-9FB3-CDB3BEFB9B50}" type="presParOf" srcId="{0CC1F958-A1BB-4965-B30A-6950F9EC7D0B}" destId="{5E1C3932-262D-45EB-A4BE-8A7878B3D965}" srcOrd="5" destOrd="0" presId="urn:microsoft.com/office/officeart/2005/8/layout/bProcess3"/>
    <dgm:cxn modelId="{C95741FB-3657-41B8-AE6C-49E5D51518FE}" type="presParOf" srcId="{5E1C3932-262D-45EB-A4BE-8A7878B3D965}" destId="{83966C81-026E-474C-88C0-F6AE85923EC7}" srcOrd="0" destOrd="0" presId="urn:microsoft.com/office/officeart/2005/8/layout/bProcess3"/>
    <dgm:cxn modelId="{1691C5EE-0334-44A5-A024-76DB85CEC4F9}" type="presParOf" srcId="{0CC1F958-A1BB-4965-B30A-6950F9EC7D0B}" destId="{002F71D2-EF23-489F-81D7-E0B8D250BB9C}" srcOrd="6" destOrd="0" presId="urn:microsoft.com/office/officeart/2005/8/layout/bProcess3"/>
    <dgm:cxn modelId="{9780E6A6-8183-432F-ACAF-36DD69E8DE3D}" type="presParOf" srcId="{0CC1F958-A1BB-4965-B30A-6950F9EC7D0B}" destId="{6501AE73-8F22-44B4-AB45-519782C0BCAD}" srcOrd="7" destOrd="0" presId="urn:microsoft.com/office/officeart/2005/8/layout/bProcess3"/>
    <dgm:cxn modelId="{FC2C6439-5793-4508-AAAC-474F7871A70B}" type="presParOf" srcId="{6501AE73-8F22-44B4-AB45-519782C0BCAD}" destId="{A6CD77E8-99FC-4BE1-B372-AB8F50CDD656}" srcOrd="0" destOrd="0" presId="urn:microsoft.com/office/officeart/2005/8/layout/bProcess3"/>
    <dgm:cxn modelId="{158E96A2-6454-464D-B20E-A9E774C813AD}" type="presParOf" srcId="{0CC1F958-A1BB-4965-B30A-6950F9EC7D0B}" destId="{E8A1DF16-FD38-40AA-8EC2-7AE050DE433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F734B-5DFF-49D0-A078-0BAA3968591C}">
      <dsp:nvSpPr>
        <dsp:cNvPr id="0" name=""/>
        <dsp:cNvSpPr/>
      </dsp:nvSpPr>
      <dsp:spPr>
        <a:xfrm>
          <a:off x="1635" y="1414474"/>
          <a:ext cx="3487168" cy="209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语言</a:t>
          </a:r>
          <a:r>
            <a:rPr lang="en-US" altLang="zh-CN" sz="6500" kern="1200" dirty="0"/>
            <a:t>A</a:t>
          </a:r>
          <a:endParaRPr lang="zh-CN" altLang="en-US" sz="6500" kern="1200" dirty="0"/>
        </a:p>
      </dsp:txBody>
      <dsp:txXfrm>
        <a:off x="62916" y="1475755"/>
        <a:ext cx="3364606" cy="1969739"/>
      </dsp:txXfrm>
    </dsp:sp>
    <dsp:sp modelId="{36455E04-BB3B-46EF-8104-42E150886029}">
      <dsp:nvSpPr>
        <dsp:cNvPr id="0" name=""/>
        <dsp:cNvSpPr/>
      </dsp:nvSpPr>
      <dsp:spPr>
        <a:xfrm>
          <a:off x="3709174" y="2028216"/>
          <a:ext cx="995972" cy="864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语言</a:t>
          </a:r>
          <a:r>
            <a:rPr lang="en-US" altLang="zh-CN" sz="2200" kern="1200" dirty="0"/>
            <a:t>C</a:t>
          </a:r>
          <a:endParaRPr lang="zh-CN" altLang="en-US" sz="2200" kern="1200" dirty="0"/>
        </a:p>
      </dsp:txBody>
      <dsp:txXfrm>
        <a:off x="3709174" y="2201179"/>
        <a:ext cx="736527" cy="518891"/>
      </dsp:txXfrm>
    </dsp:sp>
    <dsp:sp modelId="{B68C673B-889C-4C11-A55D-2F52C7354613}">
      <dsp:nvSpPr>
        <dsp:cNvPr id="0" name=""/>
        <dsp:cNvSpPr/>
      </dsp:nvSpPr>
      <dsp:spPr>
        <a:xfrm>
          <a:off x="4883671" y="1414474"/>
          <a:ext cx="3487168" cy="209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语言</a:t>
          </a:r>
          <a:r>
            <a:rPr lang="en-US" altLang="zh-CN" sz="6500" kern="1200" dirty="0"/>
            <a:t>B</a:t>
          </a:r>
          <a:endParaRPr lang="zh-CN" altLang="en-US" sz="6500" kern="1200" dirty="0"/>
        </a:p>
      </dsp:txBody>
      <dsp:txXfrm>
        <a:off x="4944952" y="1475755"/>
        <a:ext cx="3364606" cy="1969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F734B-5DFF-49D0-A078-0BAA3968591C}">
      <dsp:nvSpPr>
        <dsp:cNvPr id="0" name=""/>
        <dsp:cNvSpPr/>
      </dsp:nvSpPr>
      <dsp:spPr>
        <a:xfrm>
          <a:off x="1635" y="1414474"/>
          <a:ext cx="3487168" cy="209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300" kern="1200" dirty="0"/>
            <a:t>Mx*</a:t>
          </a:r>
          <a:endParaRPr lang="zh-CN" altLang="en-US" sz="6300" kern="1200" dirty="0"/>
        </a:p>
      </dsp:txBody>
      <dsp:txXfrm>
        <a:off x="62916" y="1475755"/>
        <a:ext cx="3364606" cy="1969739"/>
      </dsp:txXfrm>
    </dsp:sp>
    <dsp:sp modelId="{36455E04-BB3B-46EF-8104-42E150886029}">
      <dsp:nvSpPr>
        <dsp:cNvPr id="0" name=""/>
        <dsp:cNvSpPr/>
      </dsp:nvSpPr>
      <dsp:spPr>
        <a:xfrm>
          <a:off x="3709174" y="2028216"/>
          <a:ext cx="995972" cy="8648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Java</a:t>
          </a:r>
          <a:endParaRPr lang="zh-CN" altLang="en-US" sz="3200" kern="1200" dirty="0"/>
        </a:p>
      </dsp:txBody>
      <dsp:txXfrm>
        <a:off x="3709174" y="2201179"/>
        <a:ext cx="736527" cy="518891"/>
      </dsp:txXfrm>
    </dsp:sp>
    <dsp:sp modelId="{B68C673B-889C-4C11-A55D-2F52C7354613}">
      <dsp:nvSpPr>
        <dsp:cNvPr id="0" name=""/>
        <dsp:cNvSpPr/>
      </dsp:nvSpPr>
      <dsp:spPr>
        <a:xfrm>
          <a:off x="4883671" y="1414474"/>
          <a:ext cx="3487168" cy="20923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300" kern="1200" dirty="0"/>
            <a:t>X64</a:t>
          </a:r>
          <a:r>
            <a:rPr lang="zh-CN" altLang="en-US" sz="6300" kern="1200" dirty="0"/>
            <a:t>汇编</a:t>
          </a:r>
        </a:p>
      </dsp:txBody>
      <dsp:txXfrm>
        <a:off x="4944952" y="1475755"/>
        <a:ext cx="3364606" cy="1969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3B207-C319-4B44-8D3B-68030F91B601}">
      <dsp:nvSpPr>
        <dsp:cNvPr id="0" name=""/>
        <dsp:cNvSpPr/>
      </dsp:nvSpPr>
      <dsp:spPr>
        <a:xfrm>
          <a:off x="2420698" y="1412231"/>
          <a:ext cx="5250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50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69355" y="1455173"/>
        <a:ext cx="27784" cy="5556"/>
      </dsp:txXfrm>
    </dsp:sp>
    <dsp:sp modelId="{8703E87B-A897-4831-B4A9-D1B9C11B3D8E}">
      <dsp:nvSpPr>
        <dsp:cNvPr id="0" name=""/>
        <dsp:cNvSpPr/>
      </dsp:nvSpPr>
      <dsp:spPr>
        <a:xfrm>
          <a:off x="6418" y="733127"/>
          <a:ext cx="2416080" cy="144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语法分析</a:t>
          </a:r>
        </a:p>
      </dsp:txBody>
      <dsp:txXfrm>
        <a:off x="6418" y="733127"/>
        <a:ext cx="2416080" cy="1449648"/>
      </dsp:txXfrm>
    </dsp:sp>
    <dsp:sp modelId="{54A3134F-50FB-47F8-A7F7-5FBC6138E864}">
      <dsp:nvSpPr>
        <dsp:cNvPr id="0" name=""/>
        <dsp:cNvSpPr/>
      </dsp:nvSpPr>
      <dsp:spPr>
        <a:xfrm>
          <a:off x="5392477" y="1412231"/>
          <a:ext cx="5250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50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641134" y="1455173"/>
        <a:ext cx="27784" cy="5556"/>
      </dsp:txXfrm>
    </dsp:sp>
    <dsp:sp modelId="{4B0F58FA-F8C9-4241-B281-E62920EB09DC}">
      <dsp:nvSpPr>
        <dsp:cNvPr id="0" name=""/>
        <dsp:cNvSpPr/>
      </dsp:nvSpPr>
      <dsp:spPr>
        <a:xfrm>
          <a:off x="2978197" y="733127"/>
          <a:ext cx="2416080" cy="144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语义分析</a:t>
          </a:r>
        </a:p>
      </dsp:txBody>
      <dsp:txXfrm>
        <a:off x="2978197" y="733127"/>
        <a:ext cx="2416080" cy="1449648"/>
      </dsp:txXfrm>
    </dsp:sp>
    <dsp:sp modelId="{5E1C3932-262D-45EB-A4BE-8A7878B3D965}">
      <dsp:nvSpPr>
        <dsp:cNvPr id="0" name=""/>
        <dsp:cNvSpPr/>
      </dsp:nvSpPr>
      <dsp:spPr>
        <a:xfrm>
          <a:off x="1214458" y="2180975"/>
          <a:ext cx="5943557" cy="525098"/>
        </a:xfrm>
        <a:custGeom>
          <a:avLst/>
          <a:gdLst/>
          <a:ahLst/>
          <a:cxnLst/>
          <a:rect l="0" t="0" r="0" b="0"/>
          <a:pathLst>
            <a:path>
              <a:moveTo>
                <a:pt x="5943557" y="0"/>
              </a:moveTo>
              <a:lnTo>
                <a:pt x="5943557" y="279649"/>
              </a:lnTo>
              <a:lnTo>
                <a:pt x="0" y="279649"/>
              </a:lnTo>
              <a:lnTo>
                <a:pt x="0" y="52509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037000" y="2440746"/>
        <a:ext cx="298473" cy="5556"/>
      </dsp:txXfrm>
    </dsp:sp>
    <dsp:sp modelId="{6304B402-9994-43E3-BD15-7B51AE3D0ED3}">
      <dsp:nvSpPr>
        <dsp:cNvPr id="0" name=""/>
        <dsp:cNvSpPr/>
      </dsp:nvSpPr>
      <dsp:spPr>
        <a:xfrm>
          <a:off x="5949976" y="733127"/>
          <a:ext cx="2416080" cy="144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IR</a:t>
          </a:r>
          <a:r>
            <a:rPr lang="zh-CN" altLang="en-US" sz="3700" kern="1200" dirty="0"/>
            <a:t>生成</a:t>
          </a:r>
        </a:p>
      </dsp:txBody>
      <dsp:txXfrm>
        <a:off x="5949976" y="733127"/>
        <a:ext cx="2416080" cy="1449648"/>
      </dsp:txXfrm>
    </dsp:sp>
    <dsp:sp modelId="{6501AE73-8F22-44B4-AB45-519782C0BCAD}">
      <dsp:nvSpPr>
        <dsp:cNvPr id="0" name=""/>
        <dsp:cNvSpPr/>
      </dsp:nvSpPr>
      <dsp:spPr>
        <a:xfrm>
          <a:off x="2420698" y="3417578"/>
          <a:ext cx="5250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50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69355" y="3460519"/>
        <a:ext cx="27784" cy="5556"/>
      </dsp:txXfrm>
    </dsp:sp>
    <dsp:sp modelId="{002F71D2-EF23-489F-81D7-E0B8D250BB9C}">
      <dsp:nvSpPr>
        <dsp:cNvPr id="0" name=""/>
        <dsp:cNvSpPr/>
      </dsp:nvSpPr>
      <dsp:spPr>
        <a:xfrm>
          <a:off x="6418" y="2738474"/>
          <a:ext cx="2416080" cy="144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IR</a:t>
          </a:r>
          <a:r>
            <a:rPr lang="zh-CN" altLang="en-US" sz="3700" kern="1200" dirty="0"/>
            <a:t>优化</a:t>
          </a:r>
        </a:p>
      </dsp:txBody>
      <dsp:txXfrm>
        <a:off x="6418" y="2738474"/>
        <a:ext cx="2416080" cy="1449648"/>
      </dsp:txXfrm>
    </dsp:sp>
    <dsp:sp modelId="{E8A1DF16-FD38-40AA-8EC2-7AE050DE4333}">
      <dsp:nvSpPr>
        <dsp:cNvPr id="0" name=""/>
        <dsp:cNvSpPr/>
      </dsp:nvSpPr>
      <dsp:spPr>
        <a:xfrm>
          <a:off x="2978197" y="2738474"/>
          <a:ext cx="2416080" cy="1449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代码生成</a:t>
          </a:r>
        </a:p>
      </dsp:txBody>
      <dsp:txXfrm>
        <a:off x="2978197" y="2738474"/>
        <a:ext cx="2416080" cy="1449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rymercy/compiler2017" TargetMode="External"/><Relationship Id="rId2" Type="http://schemas.openxmlformats.org/officeDocument/2006/relationships/hyperlink" Target="https://github.com/abcdabcd987/compiler2016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idy002/mstar-compil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douban.com/subject/1218871/" TargetMode="External"/><Relationship Id="rId2" Type="http://schemas.openxmlformats.org/officeDocument/2006/relationships/hyperlink" Target="https://book.douban.com/subject/20436488/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douban.com/subject/20436488/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sjtu.edu.cn/wiki/Compiler_2019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cm.sjtu.edu.cn/w/images/3/30/M_language_manual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douban.com/subject/27082372/" TargetMode="External"/><Relationship Id="rId2" Type="http://schemas.openxmlformats.org/officeDocument/2006/relationships/hyperlink" Target="https://www.antlr.org/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编译器速成指南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3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7522901-8604-4C9E-848D-54925AFFFE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A0ED6-A421-459F-A1AF-0242AB4BF15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CE!</a:t>
            </a:r>
          </a:p>
          <a:p>
            <a:r>
              <a:rPr lang="zh-CN" altLang="en-US" dirty="0"/>
              <a:t>在语义层面上出现问题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4E78491-3F1D-42D8-B7DC-1BA5B167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183974-9A64-4BE3-9038-3731CB5B5FC2}"/>
              </a:ext>
            </a:extLst>
          </p:cNvPr>
          <p:cNvSpPr/>
          <p:nvPr/>
        </p:nvSpPr>
        <p:spPr>
          <a:xfrm>
            <a:off x="325437" y="171767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	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"hello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	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06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EEE2BC-9D1C-45AA-80ED-E7ED5ADDE0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推荐</a:t>
            </a:r>
            <a:endParaRPr lang="en-US" altLang="zh-CN" dirty="0"/>
          </a:p>
          <a:p>
            <a:r>
              <a:rPr lang="zh-CN" altLang="en-US" dirty="0"/>
              <a:t>使用符号表</a:t>
            </a:r>
            <a:endParaRPr lang="en-US" altLang="zh-CN" dirty="0"/>
          </a:p>
          <a:p>
            <a:r>
              <a:rPr lang="zh-CN" altLang="en-US" dirty="0"/>
              <a:t>建立抽象语法树</a:t>
            </a:r>
            <a:r>
              <a:rPr lang="en-US" altLang="zh-CN" dirty="0"/>
              <a:t>(AST)</a:t>
            </a:r>
          </a:p>
          <a:p>
            <a:r>
              <a:rPr lang="zh-CN" altLang="en-US" dirty="0"/>
              <a:t>学习学长代码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陈乐群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郑怜悯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丁尧尧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3B904C-A87F-41EA-97D6-E12B980936E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不建立抽象语法树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自定义语法糖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4E78491-3F1D-42D8-B7DC-1BA5B167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速成指南</a:t>
            </a:r>
            <a:r>
              <a:rPr lang="en-US" altLang="zh-CN" dirty="0"/>
              <a:t>-</a:t>
            </a:r>
            <a:r>
              <a:rPr lang="zh-CN" altLang="en-US" dirty="0"/>
              <a:t>语义</a:t>
            </a:r>
          </a:p>
        </p:txBody>
      </p:sp>
    </p:spTree>
    <p:extLst>
      <p:ext uri="{BB962C8B-B14F-4D97-AF65-F5344CB8AC3E}">
        <p14:creationId xmlns:p14="http://schemas.microsoft.com/office/powerpoint/2010/main" val="268912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C6FC93-F415-49A3-9208-7105B3E7B5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简化源语言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更贴近目标语言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易于优化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减少针对不同平台的工作量</a:t>
            </a:r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4EEBDD-246A-420C-AE67-B54A984FDDF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F8726AF-43FC-4E5E-B231-110208CF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中间代码生成</a:t>
            </a:r>
            <a:r>
              <a:rPr lang="en-US" altLang="zh-CN" dirty="0"/>
              <a:t>-</a:t>
            </a:r>
            <a:r>
              <a:rPr lang="zh-CN" altLang="en-US" dirty="0"/>
              <a:t>为什么我们需要</a:t>
            </a:r>
            <a:r>
              <a:rPr lang="en-US" altLang="zh-CN" dirty="0"/>
              <a:t>IR?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3A8FB2-D529-4C9F-807E-DA2A16EC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398" y="2438888"/>
            <a:ext cx="5083602" cy="338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2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C6FC93-F415-49A3-9208-7105B3E7B5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4EEBDD-246A-420C-AE67-B54A984FDDF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(move,v1,y,_)</a:t>
            </a:r>
          </a:p>
          <a:p>
            <a:r>
              <a:rPr lang="en-US" altLang="zh-CN" dirty="0"/>
              <a:t>(move,v2,z,_)</a:t>
            </a:r>
          </a:p>
          <a:p>
            <a:r>
              <a:rPr lang="en-US" altLang="zh-CN" dirty="0"/>
              <a:t>(mul,v3,v1,v2)</a:t>
            </a:r>
          </a:p>
          <a:p>
            <a:r>
              <a:rPr lang="en-US" altLang="zh-CN" dirty="0"/>
              <a:t>(move,v4,1,_)</a:t>
            </a:r>
          </a:p>
          <a:p>
            <a:r>
              <a:rPr lang="en-US" altLang="zh-CN" dirty="0"/>
              <a:t>(add,v5,v3,v4)</a:t>
            </a:r>
          </a:p>
          <a:p>
            <a:r>
              <a:rPr lang="en-US" altLang="zh-CN" dirty="0"/>
              <a:t>(move,x,v5,_)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F8726AF-43FC-4E5E-B231-110208CF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中间代码生成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C7D358-85DF-4DA2-9604-B138E18ED3A6}"/>
              </a:ext>
            </a:extLst>
          </p:cNvPr>
          <p:cNvSpPr/>
          <p:nvPr/>
        </p:nvSpPr>
        <p:spPr>
          <a:xfrm>
            <a:off x="325437" y="1551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619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92E5C0-F34C-4DB7-BE90-82A9305A46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推荐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LLVM</a:t>
            </a:r>
            <a:r>
              <a:rPr lang="zh-CN" altLang="en-US" dirty="0"/>
              <a:t>，或者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使用线性</a:t>
            </a:r>
            <a:r>
              <a:rPr lang="en-US" altLang="zh-CN" dirty="0"/>
              <a:t>IR+CFG</a:t>
            </a:r>
          </a:p>
          <a:p>
            <a:r>
              <a:rPr lang="zh-CN" altLang="en-US" dirty="0"/>
              <a:t>资料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编译器设计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现代编译器的</a:t>
            </a:r>
            <a:r>
              <a:rPr lang="en-US" altLang="zh-CN" dirty="0">
                <a:hlinkClick r:id="rId3"/>
              </a:rPr>
              <a:t>Java</a:t>
            </a:r>
            <a:r>
              <a:rPr lang="zh-CN" altLang="en-US" dirty="0">
                <a:hlinkClick r:id="rId3"/>
              </a:rPr>
              <a:t>实现</a:t>
            </a:r>
            <a:r>
              <a:rPr lang="en-US" altLang="zh-CN" dirty="0">
                <a:hlinkClick r:id="rId3"/>
              </a:rPr>
              <a:t>(</a:t>
            </a:r>
            <a:r>
              <a:rPr lang="zh-CN" altLang="en-US" dirty="0">
                <a:hlinkClick r:id="rId3"/>
              </a:rPr>
              <a:t>第</a:t>
            </a:r>
            <a:r>
              <a:rPr lang="en-US" altLang="zh-CN" dirty="0">
                <a:hlinkClick r:id="rId3"/>
              </a:rPr>
              <a:t>2</a:t>
            </a:r>
            <a:r>
              <a:rPr lang="zh-CN" altLang="en-US" dirty="0">
                <a:hlinkClick r:id="rId3"/>
              </a:rPr>
              <a:t>版</a:t>
            </a:r>
            <a:r>
              <a:rPr lang="en-US" altLang="zh-CN" dirty="0">
                <a:hlinkClick r:id="rId3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5974C-7427-48E3-B343-CD691F58652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不使用</a:t>
            </a:r>
            <a:r>
              <a:rPr lang="en-US" altLang="zh-CN" dirty="0"/>
              <a:t>IR(</a:t>
            </a:r>
            <a:r>
              <a:rPr lang="zh-CN" altLang="en-US" dirty="0"/>
              <a:t>难以优化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树</a:t>
            </a:r>
            <a:r>
              <a:rPr lang="en-US" altLang="zh-CN" dirty="0"/>
              <a:t>IR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图</a:t>
            </a:r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793F3D6-392B-4786-B8FC-2F152817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速成指南</a:t>
            </a:r>
            <a:r>
              <a:rPr lang="en-US" altLang="zh-CN" dirty="0"/>
              <a:t>-</a:t>
            </a:r>
            <a:r>
              <a:rPr lang="zh-CN" altLang="en-US" dirty="0"/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420211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C600E1-EEE4-4787-9776-6AD04040FF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推荐</a:t>
            </a:r>
            <a:endParaRPr lang="en-US" altLang="zh-CN" dirty="0"/>
          </a:p>
          <a:p>
            <a:r>
              <a:rPr lang="zh-CN" altLang="en-US" dirty="0"/>
              <a:t>寄存器分配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寄存器分配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寄存器分配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良好的寄存器分配可以使你通过几乎所有数据</a:t>
            </a:r>
          </a:p>
          <a:p>
            <a:r>
              <a:rPr lang="zh-CN" altLang="en-US" dirty="0"/>
              <a:t>资料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编译器设计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07909-2F91-4229-B7AF-518511D1677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常量折叠</a:t>
            </a:r>
            <a:endParaRPr lang="en-US" altLang="zh-CN" dirty="0"/>
          </a:p>
          <a:p>
            <a:r>
              <a:rPr lang="en-US" altLang="zh-CN" dirty="0"/>
              <a:t>2.SSA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无关代码消除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函数内联</a:t>
            </a:r>
            <a:endParaRPr lang="en-US" altLang="zh-CN" dirty="0"/>
          </a:p>
          <a:p>
            <a:r>
              <a:rPr lang="en-US" altLang="zh-CN" dirty="0"/>
              <a:t>5. …</a:t>
            </a:r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A4AF9B-520A-4E0D-ADAF-C80B3124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速成指南</a:t>
            </a:r>
            <a:r>
              <a:rPr lang="en-US" altLang="zh-CN" dirty="0"/>
              <a:t>-</a:t>
            </a:r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3343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AF81992-FD60-46EB-9F8A-75983FB838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推荐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/>
              <a:t>NASM</a:t>
            </a:r>
            <a:r>
              <a:rPr lang="zh-CN" altLang="en-US" dirty="0"/>
              <a:t>，注意</a:t>
            </a:r>
            <a:r>
              <a:rPr lang="en-US" altLang="zh-CN" dirty="0"/>
              <a:t>NASM</a:t>
            </a:r>
            <a:r>
              <a:rPr lang="zh-CN" altLang="en-US" dirty="0"/>
              <a:t>和其他</a:t>
            </a:r>
            <a:r>
              <a:rPr lang="en-US" altLang="zh-CN" dirty="0"/>
              <a:t>x86-64</a:t>
            </a:r>
            <a:r>
              <a:rPr lang="zh-CN" altLang="en-US" dirty="0"/>
              <a:t>汇编稍有不同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libc</a:t>
            </a:r>
            <a:r>
              <a:rPr lang="zh-CN" altLang="en-US" dirty="0"/>
              <a:t>减少工作量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c2nasm</a:t>
            </a:r>
            <a:r>
              <a:rPr lang="zh-CN" altLang="en-US" dirty="0"/>
              <a:t>完成内建函数</a:t>
            </a:r>
            <a:endParaRPr lang="en-US" altLang="zh-CN" dirty="0"/>
          </a:p>
          <a:p>
            <a:r>
              <a:rPr lang="zh-CN" altLang="en-US" dirty="0"/>
              <a:t>资料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资料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BA29C-D3F1-45AB-9207-FF03496074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endParaRPr lang="en-US" altLang="zh-CN" dirty="0"/>
          </a:p>
          <a:p>
            <a:r>
              <a:rPr lang="zh-CN" altLang="en-US" dirty="0"/>
              <a:t>也没啥其他的了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1072898-EE5D-4D6B-82CE-3678E430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速成指南</a:t>
            </a:r>
            <a:r>
              <a:rPr lang="en-US" altLang="zh-CN" dirty="0"/>
              <a:t>-</a:t>
            </a:r>
            <a:r>
              <a:rPr lang="zh-CN" altLang="en-US" dirty="0"/>
              <a:t>代码生成</a:t>
            </a:r>
          </a:p>
        </p:txBody>
      </p:sp>
    </p:spTree>
    <p:extLst>
      <p:ext uri="{BB962C8B-B14F-4D97-AF65-F5344CB8AC3E}">
        <p14:creationId xmlns:p14="http://schemas.microsoft.com/office/powerpoint/2010/main" val="377395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D0F6-1345-4C2F-AEEF-7A7941FD7A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ANTLR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建立抽象语法树和符号表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使用常见的</a:t>
            </a:r>
            <a:r>
              <a:rPr lang="en-US" altLang="zh-CN" dirty="0"/>
              <a:t>IR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做性价比高的优化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使用</a:t>
            </a:r>
            <a:r>
              <a:rPr lang="en-US" altLang="zh-CN" dirty="0" err="1"/>
              <a:t>libc</a:t>
            </a:r>
            <a:r>
              <a:rPr lang="zh-CN" altLang="en-US" dirty="0"/>
              <a:t>和</a:t>
            </a:r>
            <a:r>
              <a:rPr lang="en-US" altLang="zh-CN"/>
              <a:t>c2nasm</a:t>
            </a:r>
            <a:endParaRPr lang="en-US" altLang="zh-CN" dirty="0"/>
          </a:p>
          <a:p>
            <a:r>
              <a:rPr lang="zh-CN" altLang="en-US" dirty="0"/>
              <a:t>重点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务必熟读</a:t>
            </a:r>
            <a:r>
              <a:rPr lang="zh-CN" altLang="en-US" dirty="0">
                <a:hlinkClick r:id="rId2"/>
              </a:rPr>
              <a:t>手册</a:t>
            </a:r>
            <a:r>
              <a:rPr lang="zh-CN" altLang="en-US" dirty="0"/>
              <a:t>，不要做无用功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设计好，再写代码，不要因设计失误反复推倒重来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有问题问同学、助教和搜索引擎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8F09A40-622B-4466-AE03-E410589C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速成指南</a:t>
            </a:r>
            <a:r>
              <a:rPr lang="en-US" altLang="zh-CN" dirty="0"/>
              <a:t>-</a:t>
            </a:r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88164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55D319B-6D6F-4A8B-AD11-C7A8E4B99C6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中期检查于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30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31</a:t>
                </a:r>
                <a:r>
                  <a:rPr lang="zh-CN" altLang="en-US" dirty="0"/>
                  <a:t>日举行</a:t>
                </a:r>
                <a:endParaRPr lang="en-US" altLang="zh-CN" dirty="0"/>
              </a:p>
              <a:p>
                <a:r>
                  <a:rPr lang="zh-CN" altLang="en-US" dirty="0"/>
                  <a:t>中期检查需在</a:t>
                </a:r>
                <a:r>
                  <a:rPr lang="en-US" altLang="zh-CN" dirty="0"/>
                  <a:t>OJ</a:t>
                </a:r>
                <a:r>
                  <a:rPr lang="zh-CN" altLang="en-US" dirty="0"/>
                  <a:t>上通过</a:t>
                </a:r>
                <a:r>
                  <a:rPr lang="en-US" altLang="zh-CN" dirty="0"/>
                  <a:t>semantic</a:t>
                </a:r>
                <a:r>
                  <a:rPr lang="zh-CN" altLang="en-US" dirty="0"/>
                  <a:t>测试，写</a:t>
                </a:r>
                <a:r>
                  <a:rPr lang="en-US" altLang="zh-CN" dirty="0"/>
                  <a:t>report</a:t>
                </a:r>
                <a:r>
                  <a:rPr lang="zh-CN" altLang="en-US" dirty="0"/>
                  <a:t>，还有</a:t>
                </a:r>
                <a:r>
                  <a:rPr lang="en-US" altLang="zh-CN" dirty="0"/>
                  <a:t>code review</a:t>
                </a:r>
              </a:p>
              <a:p>
                <a:r>
                  <a:rPr lang="zh-CN" altLang="en-US" dirty="0"/>
                  <a:t>通过</a:t>
                </a:r>
                <a:r>
                  <a:rPr lang="en-US" altLang="zh-CN" dirty="0"/>
                  <a:t>semantic</a:t>
                </a:r>
                <a:r>
                  <a:rPr lang="zh-CN" altLang="en-US" dirty="0"/>
                  <a:t>的同学可以添加数据</a:t>
                </a:r>
                <a:endParaRPr lang="en-US" altLang="zh-CN" dirty="0"/>
              </a:p>
              <a:p>
                <a:r>
                  <a:rPr lang="zh-CN" altLang="en-US" dirty="0"/>
                  <a:t>中期检查前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天暂停数据添加，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待定</a:t>
                </a:r>
                <a:endParaRPr lang="en-US" altLang="zh-CN" dirty="0"/>
              </a:p>
              <a:p>
                <a:r>
                  <a:rPr lang="en-US" altLang="zh-CN" dirty="0"/>
                  <a:t>DDL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月初的某个周末</a:t>
                </a:r>
                <a:endParaRPr lang="en-US" altLang="zh-CN" dirty="0"/>
              </a:p>
              <a:p>
                <a:r>
                  <a:rPr lang="zh-CN" altLang="en-US" dirty="0"/>
                  <a:t>全部通过的同学可以添加数据</a:t>
                </a:r>
                <a:endParaRPr lang="en-US" altLang="zh-CN" dirty="0"/>
              </a:p>
              <a:p>
                <a:r>
                  <a:rPr lang="en-US" altLang="zh-CN" dirty="0"/>
                  <a:t>DDL</a:t>
                </a:r>
                <a:r>
                  <a:rPr lang="zh-CN" altLang="en-US" dirty="0"/>
                  <a:t>前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天暂停数据添加，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待定</a:t>
                </a:r>
                <a:endParaRPr lang="en-US" altLang="zh-CN" dirty="0"/>
              </a:p>
              <a:p>
                <a:r>
                  <a:rPr lang="zh-CN" altLang="en-US" dirty="0"/>
                  <a:t>得分将会以</a:t>
                </a:r>
                <a:r>
                  <a:rPr lang="en-US" altLang="zh-CN" dirty="0"/>
                  <a:t>GCC-O0,O1,O2</a:t>
                </a:r>
                <a:r>
                  <a:rPr lang="zh-CN" altLang="en-US" dirty="0"/>
                  <a:t>为基准测定</a:t>
                </a:r>
                <a:endParaRPr lang="en-US" altLang="zh-CN" dirty="0"/>
              </a:p>
              <a:p>
                <a:r>
                  <a:rPr lang="en-US" altLang="zh-CN" dirty="0"/>
                  <a:t>DDL</a:t>
                </a:r>
                <a:r>
                  <a:rPr lang="zh-CN" altLang="en-US" dirty="0"/>
                  <a:t>后第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天的提交会扣除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的分数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255D319B-6D6F-4A8B-AD11-C7A8E4B99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801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E451B08-D371-4C65-8CC4-7F236A33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94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Q&amp;A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编译器速成指南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张凯羿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95EA7E-BCF8-430D-8272-82F8E8BCF5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锻炼能力</a:t>
            </a:r>
            <a:endParaRPr lang="en-US" altLang="zh-CN" dirty="0"/>
          </a:p>
          <a:p>
            <a:pPr lvl="1"/>
            <a:r>
              <a:rPr lang="en-US" altLang="zh-CN" dirty="0"/>
              <a:t>A.</a:t>
            </a:r>
            <a:r>
              <a:rPr lang="zh-CN" altLang="en-US" dirty="0"/>
              <a:t>代码能力</a:t>
            </a:r>
            <a:endParaRPr lang="en-US" altLang="zh-CN" dirty="0"/>
          </a:p>
          <a:p>
            <a:pPr lvl="1"/>
            <a:r>
              <a:rPr lang="en-US" altLang="zh-CN" dirty="0"/>
              <a:t>B.</a:t>
            </a:r>
            <a:r>
              <a:rPr lang="zh-CN" altLang="en-US" dirty="0"/>
              <a:t>学习能力</a:t>
            </a:r>
            <a:endParaRPr lang="en-US" altLang="zh-CN" dirty="0"/>
          </a:p>
          <a:p>
            <a:pPr lvl="1"/>
            <a:r>
              <a:rPr lang="en-US" altLang="zh-CN" strike="sngStrike" dirty="0"/>
              <a:t>C.</a:t>
            </a:r>
            <a:r>
              <a:rPr lang="zh-CN" altLang="en-US" strike="sngStrike" dirty="0"/>
              <a:t>抱大腿能力</a:t>
            </a:r>
            <a:endParaRPr lang="en-US" altLang="zh-CN" strike="sngStrike" dirty="0"/>
          </a:p>
          <a:p>
            <a:r>
              <a:rPr lang="en-US" altLang="zh-CN" dirty="0"/>
              <a:t>2.</a:t>
            </a:r>
            <a:r>
              <a:rPr lang="zh-CN" altLang="en-US" dirty="0"/>
              <a:t>能力证明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1C62EA5-3C91-451A-BC94-C07F2A07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为什么我们要写编译器</a:t>
            </a:r>
          </a:p>
        </p:txBody>
      </p:sp>
    </p:spTree>
    <p:extLst>
      <p:ext uri="{BB962C8B-B14F-4D97-AF65-F5344CB8AC3E}">
        <p14:creationId xmlns:p14="http://schemas.microsoft.com/office/powerpoint/2010/main" val="260726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310009BD-630A-4E63-B685-43906157312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80765285"/>
              </p:ext>
            </p:extLst>
          </p:nvPr>
        </p:nvGraphicFramePr>
        <p:xfrm>
          <a:off x="493713" y="1685925"/>
          <a:ext cx="83724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>
            <a:extLst>
              <a:ext uri="{FF2B5EF4-FFF2-40B4-BE49-F238E27FC236}">
                <a16:creationId xmlns:a16="http://schemas.microsoft.com/office/drawing/2014/main" id="{F8D26C0E-E4FE-44C0-86BE-21911A53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什么是编译器</a:t>
            </a:r>
          </a:p>
        </p:txBody>
      </p:sp>
    </p:spTree>
    <p:extLst>
      <p:ext uri="{BB962C8B-B14F-4D97-AF65-F5344CB8AC3E}">
        <p14:creationId xmlns:p14="http://schemas.microsoft.com/office/powerpoint/2010/main" val="5162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310009BD-630A-4E63-B685-43906157312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27701105"/>
              </p:ext>
            </p:extLst>
          </p:nvPr>
        </p:nvGraphicFramePr>
        <p:xfrm>
          <a:off x="493713" y="1685925"/>
          <a:ext cx="83724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>
            <a:extLst>
              <a:ext uri="{FF2B5EF4-FFF2-40B4-BE49-F238E27FC236}">
                <a16:creationId xmlns:a16="http://schemas.microsoft.com/office/drawing/2014/main" id="{F8D26C0E-E4FE-44C0-86BE-21911A53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什么是编译器</a:t>
            </a:r>
          </a:p>
        </p:txBody>
      </p:sp>
    </p:spTree>
    <p:extLst>
      <p:ext uri="{BB962C8B-B14F-4D97-AF65-F5344CB8AC3E}">
        <p14:creationId xmlns:p14="http://schemas.microsoft.com/office/powerpoint/2010/main" val="104147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15E295A6-479C-40A2-8A6B-DF3D217589B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75951259"/>
              </p:ext>
            </p:extLst>
          </p:nvPr>
        </p:nvGraphicFramePr>
        <p:xfrm>
          <a:off x="493713" y="1685925"/>
          <a:ext cx="83724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35E8D727-A0D1-46B1-88C5-6E6A1A26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编译器流程</a:t>
            </a:r>
          </a:p>
        </p:txBody>
      </p:sp>
    </p:spTree>
    <p:extLst>
      <p:ext uri="{BB962C8B-B14F-4D97-AF65-F5344CB8AC3E}">
        <p14:creationId xmlns:p14="http://schemas.microsoft.com/office/powerpoint/2010/main" val="208677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CAA3F49-6FEC-4433-8F89-35BB69379B2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62525" y="918563"/>
            <a:ext cx="2581475" cy="1266074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E92E5D-92D4-444D-A3C1-03BCCA500A5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4DD5B17-300D-4CCD-B472-D104D719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  <a:r>
              <a:rPr lang="en-US" altLang="zh-CN" dirty="0"/>
              <a:t>(1)-</a:t>
            </a:r>
            <a:r>
              <a:rPr lang="en-US" altLang="zh-CN" dirty="0" err="1"/>
              <a:t>Lexing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B555F3-A9A2-4ADF-8324-5C6CC5B3E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7" y="1717675"/>
            <a:ext cx="2153636" cy="48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0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CAA3F49-6FEC-4433-8F89-35BB69379B2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62525" y="918563"/>
            <a:ext cx="2581475" cy="1266074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EE1D36-6838-4BC8-A339-BE0622E6F38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73" y="2567031"/>
            <a:ext cx="6643189" cy="300329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4DD5B17-300D-4CCD-B472-D104D719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  <a:r>
              <a:rPr lang="en-US" altLang="zh-CN" dirty="0"/>
              <a:t>(2)-Parsing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B555F3-A9A2-4ADF-8324-5C6CC5B3E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37" y="1717675"/>
            <a:ext cx="2153636" cy="48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8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C18BE5-17C5-4E8E-8C67-A5479759E1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推荐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ANTLR</a:t>
            </a:r>
          </a:p>
          <a:p>
            <a:r>
              <a:rPr lang="zh-CN" altLang="en-US" dirty="0"/>
              <a:t>资料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ANTLR</a:t>
            </a:r>
            <a:r>
              <a:rPr lang="zh-CN" altLang="en-US" dirty="0">
                <a:hlinkClick r:id="rId2"/>
              </a:rPr>
              <a:t>官网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ANTLR 4</a:t>
            </a:r>
            <a:r>
              <a:rPr lang="zh-CN" altLang="en-US" dirty="0">
                <a:hlinkClick r:id="rId3"/>
              </a:rPr>
              <a:t>权威指南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4F303-24DB-4B4B-804B-B8DED82D085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自己手写</a:t>
            </a:r>
            <a:endParaRPr lang="en-US" altLang="zh-CN" dirty="0"/>
          </a:p>
          <a:p>
            <a:r>
              <a:rPr lang="en-US" altLang="zh-CN" dirty="0"/>
              <a:t>2.Lex + </a:t>
            </a:r>
            <a:r>
              <a:rPr lang="en-US" altLang="zh-CN" dirty="0" err="1"/>
              <a:t>Yacc</a:t>
            </a:r>
            <a:endParaRPr lang="en-US" altLang="zh-CN" dirty="0"/>
          </a:p>
          <a:p>
            <a:r>
              <a:rPr lang="en-US" altLang="zh-CN" dirty="0"/>
              <a:t>3.Flex + Bison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9D27594-410C-4A8E-B1AE-C30F686A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速成指南</a:t>
            </a:r>
            <a:r>
              <a:rPr lang="en-US" altLang="zh-CN" dirty="0"/>
              <a:t>-</a:t>
            </a:r>
            <a:r>
              <a:rPr lang="zh-CN" altLang="en-US" dirty="0"/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119042078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1035</TotalTime>
  <Words>545</Words>
  <Application>Microsoft Office PowerPoint</Application>
  <PresentationFormat>全屏显示(4:3)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Cambria Math</vt:lpstr>
      <vt:lpstr>2016-VI主题-蓝</vt:lpstr>
      <vt:lpstr>编译器速成指南</vt:lpstr>
      <vt:lpstr>编译器速成指南</vt:lpstr>
      <vt:lpstr>为什么我们要写编译器</vt:lpstr>
      <vt:lpstr>什么是编译器</vt:lpstr>
      <vt:lpstr>什么是编译器</vt:lpstr>
      <vt:lpstr>编译器流程</vt:lpstr>
      <vt:lpstr>语法分析(1)-Lexing</vt:lpstr>
      <vt:lpstr>语法分析(2)-Parsing</vt:lpstr>
      <vt:lpstr>速成指南-语法</vt:lpstr>
      <vt:lpstr>语义分析</vt:lpstr>
      <vt:lpstr>速成指南-语义</vt:lpstr>
      <vt:lpstr>中间代码生成-为什么我们需要IR?</vt:lpstr>
      <vt:lpstr>中间代码生成</vt:lpstr>
      <vt:lpstr>速成指南-中间代码生成</vt:lpstr>
      <vt:lpstr>速成指南-优化</vt:lpstr>
      <vt:lpstr>速成指南-代码生成</vt:lpstr>
      <vt:lpstr>速成指南-总结</vt:lpstr>
      <vt:lpstr>DDL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Kaiyi Zhang</cp:lastModifiedBy>
  <cp:revision>185</cp:revision>
  <dcterms:created xsi:type="dcterms:W3CDTF">2016-04-20T02:59:17Z</dcterms:created>
  <dcterms:modified xsi:type="dcterms:W3CDTF">2019-03-13T12:01:01Z</dcterms:modified>
</cp:coreProperties>
</file>