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17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7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1E6F-094A-4353-84A8-40EE7BD3C4C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CB9F-9452-4969-958F-280ECF23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955D5B-5D07-4A23-8930-8F1AEB85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99" y="2051440"/>
            <a:ext cx="6748202" cy="578809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CAE7194-E9C9-4CEA-8AAD-2709128E521A}"/>
              </a:ext>
            </a:extLst>
          </p:cNvPr>
          <p:cNvSpPr/>
          <p:nvPr/>
        </p:nvSpPr>
        <p:spPr>
          <a:xfrm>
            <a:off x="1481071" y="2051441"/>
            <a:ext cx="5924282" cy="57402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1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Xiao</dc:creator>
  <cp:lastModifiedBy>Hang Xiao</cp:lastModifiedBy>
  <cp:revision>3</cp:revision>
  <dcterms:created xsi:type="dcterms:W3CDTF">2020-01-24T03:25:37Z</dcterms:created>
  <dcterms:modified xsi:type="dcterms:W3CDTF">2020-01-24T03:27:43Z</dcterms:modified>
</cp:coreProperties>
</file>