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59" r:id="rId6"/>
    <p:sldId id="265" r:id="rId7"/>
    <p:sldId id="260" r:id="rId8"/>
    <p:sldId id="266" r:id="rId9"/>
    <p:sldId id="262" r:id="rId10"/>
    <p:sldId id="267" r:id="rId11"/>
    <p:sldId id="261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7"/>
    <p:restoredTop sz="94725"/>
  </p:normalViewPr>
  <p:slideViewPr>
    <p:cSldViewPr snapToGrid="0" snapToObjects="1" showGuides="1">
      <p:cViewPr varScale="1">
        <p:scale>
          <a:sx n="108" d="100"/>
          <a:sy n="108" d="100"/>
        </p:scale>
        <p:origin x="9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345BB-EED8-8847-8772-006A2C5872F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5448-E279-9445-AD80-C8B8E51F0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5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5448-E279-9445-AD80-C8B8E51F0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动画可以</a:t>
            </a:r>
            <a:r>
              <a:rPr lang="zh-CN" altLang="en-US" dirty="0"/>
              <a:t>由</a:t>
            </a:r>
            <a:r>
              <a:rPr lang="en-US" altLang="zh-CN" dirty="0" err="1"/>
              <a:t>一系列的画面连续播放制作而成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5448-E279-9445-AD80-C8B8E51F0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0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5448-E279-9445-AD80-C8B8E51F0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39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最后播放PPT动画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5448-E279-9445-AD80-C8B8E51F0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7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795A1-8EE7-0E46-85F7-BCEF2F544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AD18D6-6252-2C4D-AA7C-0EE8FB650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37A42-C0EB-1C4A-A2C9-86294BBA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4E8E-9B2C-F54B-9C46-87C6C4B437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8FA15-2490-1D41-82E9-8955A03A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95C4D-4D53-D041-891C-6ABF93FD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EDE-BC18-6748-8D0B-B17BFBC3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1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AC192-CE93-4946-A204-7DFD762F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C18B92-CFFD-1E4A-A1BE-2EBE330EF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20EE5-37E8-A646-A04D-7F30A54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4E8E-9B2C-F54B-9C46-87C6C4B437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7FF49-EE8C-5141-98DE-E695F878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7A06E9-9A7E-9B47-B62C-9EE38E6E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EDE-BC18-6748-8D0B-B17BFBC3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9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972032-3627-DE47-AE69-CC0062DAA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EE9E7-B971-DE40-83B4-5E1224F1C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47A47-2A01-B244-8F3C-A966343E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4E8E-9B2C-F54B-9C46-87C6C4B437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280EA-C561-3949-A160-BF4C027B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EAEBAC-408A-B246-B558-650E68FB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EDE-BC18-6748-8D0B-B17BFBC3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3370D-E106-C444-8152-63045EC1D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080EF-0EC0-C540-924E-C2374A3DF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4BFD5-9AC2-B241-A840-A786AE78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4E8E-9B2C-F54B-9C46-87C6C4B437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78B58-0898-E248-9EED-462307C4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F2337-F32D-3D4C-807F-7A280D8B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EDE-BC18-6748-8D0B-B17BFBC3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885A5-F646-5C43-B1DD-DD595B82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07610-6D52-D542-90C4-BEDAC7F4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6DE53C-7C76-1E4E-AE73-1C58AA6F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4E8E-9B2C-F54B-9C46-87C6C4B437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1B0DA-A067-A34D-B365-1E91E091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2EA10-8914-D843-BA0D-44D4FA3B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EDE-BC18-6748-8D0B-B17BFBC3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2D340-C9FB-D844-B7BD-B6DC23AB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FA51C-A4DE-AA40-BD58-0ECBFD57F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38B8E-084A-1843-9ED8-FF1678EF9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DEFF9-253C-F44C-B47B-B650161F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4E8E-9B2C-F54B-9C46-87C6C4B437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96707-8B60-2744-8C40-A365190A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3D88C-822F-4041-8EA5-1F0FA3CA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EDE-BC18-6748-8D0B-B17BFBC3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7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96938-A052-3D46-BD57-BE591CFC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2F8C82-AFC1-3C44-B897-7989B3099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76FEDA-48C1-074B-AC45-C70F8798D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D17848-2C4E-644B-A4A5-C17501AC9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318302-AF18-9B46-A7FE-F5E6285D9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475580-0B6E-6548-9D03-7648DC8C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4E8E-9B2C-F54B-9C46-87C6C4B437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9BF3A0-77CB-C94C-90B6-F5C610FE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45B030-71D4-A344-8293-121B0E9E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EDE-BC18-6748-8D0B-B17BFBC3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2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715F4-841B-584B-8AEE-A194B673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1818D-2B8C-C949-ACC7-B5BCD0FF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4E8E-9B2C-F54B-9C46-87C6C4B437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6FB00C-691E-844A-BD62-65E84C3B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28F87F-9CEE-9048-B66C-C7622C95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EDE-BC18-6748-8D0B-B17BFBC3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C82CBA-E0B9-954E-8D77-2EAF518D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4E8E-9B2C-F54B-9C46-87C6C4B437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94C224-68AF-C145-B6DA-65333466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A604A-9315-D64F-AD26-A6680AAE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EDE-BC18-6748-8D0B-B17BFBC3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F7123-905B-E846-9F52-D225BF45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183DE-0AF7-0848-AA62-878796CB9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0FC095-9492-DA4C-809D-168BE8E7B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8B618-0F3E-EE43-A1AD-B0BCB0F2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4E8E-9B2C-F54B-9C46-87C6C4B437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1559C-E4AC-8443-87B8-491A75E7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E60C5F-74A8-CC4C-8FE8-C5B439BA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EDE-BC18-6748-8D0B-B17BFBC3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0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D4B7D-00A3-A042-9D92-F23C61D3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C8C8AA-F620-2E41-A342-985518713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C2D1AD-8142-C943-AED3-06CB6E8E8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B5A668-A40F-514F-ABF5-6D878C5C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4E8E-9B2C-F54B-9C46-87C6C4B437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33D89-B030-C348-9061-7EC6B4DC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1F0CD3-006F-564D-8C29-D0573681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FEDE-BC18-6748-8D0B-B17BFBC3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3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4675CD-8610-FB4D-A349-1383236E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237BF-BEA6-704D-97CC-2402E5B3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F0AD4-DB2E-B447-92DF-D96F7858C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4E8E-9B2C-F54B-9C46-87C6C4B4374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3628F-DC12-674A-877E-DB512C597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8B10A-E76A-C748-A3ED-8A6E885F1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FEDE-BC18-6748-8D0B-B17BFBC35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4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77771-7E13-3440-94D1-75C0E606D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动画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A78DE9-E9B1-B740-B8DF-FAEDAAC36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0C5CC-1CBB-104B-8B38-8F4EFF16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练习：过渡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A9624-06D2-6A4D-A9BB-2C8C4478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在刚才的可变属性的基础上</a:t>
            </a:r>
            <a:endParaRPr lang="en-US" dirty="0"/>
          </a:p>
          <a:p>
            <a:pPr lvl="1"/>
            <a:r>
              <a:rPr lang="en-US" dirty="0" err="1"/>
              <a:t>加上</a:t>
            </a:r>
            <a:r>
              <a:rPr lang="en-US" altLang="zh-CN" dirty="0" err="1"/>
              <a:t>transition</a:t>
            </a:r>
            <a:r>
              <a:rPr lang="zh-CN" altLang="en-US" dirty="0"/>
              <a:t>效果</a:t>
            </a:r>
            <a:endParaRPr lang="en-US" altLang="zh-CN" dirty="0"/>
          </a:p>
          <a:p>
            <a:pPr lvl="1"/>
            <a:r>
              <a:rPr lang="zh-CN" altLang="en-US" dirty="0"/>
              <a:t>不同的</a:t>
            </a:r>
            <a:r>
              <a:rPr lang="en-US" altLang="zh-CN" dirty="0"/>
              <a:t>timing-function </a:t>
            </a:r>
            <a:r>
              <a:rPr lang="zh-CN" altLang="en-US" dirty="0"/>
              <a:t>有什么区别？</a:t>
            </a:r>
            <a:r>
              <a:rPr lang="en-US" altLang="zh-CN" dirty="0"/>
              <a:t>linear, ease, ease-in, ease-in-out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67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C36B1-04D5-5E4E-A722-07F5C896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r>
              <a:rPr lang="zh-CN" altLang="en-US" dirty="0"/>
              <a:t> 转换</a:t>
            </a:r>
            <a:r>
              <a:rPr lang="en-US" altLang="zh-CN" dirty="0"/>
              <a:t> - </a:t>
            </a:r>
            <a:r>
              <a:rPr lang="zh-CN" altLang="en-US" dirty="0"/>
              <a:t>位置变化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1C7A3-46FC-2647-B88A-456CE6AA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translate(x, y)</a:t>
            </a:r>
            <a:r>
              <a:rPr lang="zh-CN" altLang="en-US" dirty="0"/>
              <a:t>：</a:t>
            </a:r>
            <a:r>
              <a:rPr lang="en-US" dirty="0"/>
              <a:t>X</a:t>
            </a:r>
            <a:r>
              <a:rPr lang="zh-CN" altLang="en-US" dirty="0"/>
              <a:t> </a:t>
            </a:r>
            <a:r>
              <a:rPr lang="en-US" dirty="0" err="1"/>
              <a:t>轴和</a:t>
            </a:r>
            <a:r>
              <a:rPr lang="zh-CN" altLang="en-US" dirty="0"/>
              <a:t> </a:t>
            </a:r>
            <a:r>
              <a:rPr lang="en-US" dirty="0"/>
              <a:t>Y</a:t>
            </a:r>
            <a:r>
              <a:rPr lang="zh-CN" altLang="en-US" dirty="0"/>
              <a:t> </a:t>
            </a:r>
            <a:r>
              <a:rPr lang="en-US" dirty="0" err="1"/>
              <a:t>轴方向上位移</a:t>
            </a:r>
            <a:endParaRPr lang="en-US" dirty="0"/>
          </a:p>
          <a:p>
            <a:r>
              <a:rPr lang="en-US" dirty="0"/>
              <a:t>rotate(angle)</a:t>
            </a:r>
            <a:r>
              <a:rPr lang="zh-CN" altLang="en-US" dirty="0"/>
              <a:t>：旋转，</a:t>
            </a:r>
            <a:r>
              <a:rPr lang="en-US" altLang="zh-CN" dirty="0"/>
              <a:t>-360deg~0deg~360deg</a:t>
            </a:r>
            <a:endParaRPr lang="en-US" dirty="0"/>
          </a:p>
          <a:p>
            <a:r>
              <a:rPr lang="en-US" dirty="0"/>
              <a:t>scale(x, y)</a:t>
            </a:r>
            <a:r>
              <a:rPr lang="zh-CN" altLang="en-US" dirty="0"/>
              <a:t>：变形</a:t>
            </a:r>
            <a:endParaRPr lang="en-US" dirty="0"/>
          </a:p>
          <a:p>
            <a:r>
              <a:rPr lang="en-US" dirty="0"/>
              <a:t>skew(x-angle, y-angle)</a:t>
            </a:r>
            <a:r>
              <a:rPr lang="zh-CN" altLang="en-US" dirty="0"/>
              <a:t>：扭曲</a:t>
            </a:r>
            <a:endParaRPr lang="en-US" dirty="0"/>
          </a:p>
          <a:p>
            <a:r>
              <a:rPr lang="en-US" dirty="0"/>
              <a:t>matrix()</a:t>
            </a:r>
          </a:p>
          <a:p>
            <a:r>
              <a:rPr lang="zh-CN" altLang="en-US" dirty="0"/>
              <a:t>试试</a:t>
            </a:r>
            <a:r>
              <a:rPr lang="en-US" dirty="0"/>
              <a:t>https://www.w3school.com.cn/css3/css3_2dtransform.asp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7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0F00D-8EF6-9F43-9A68-27EDD6F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练习</a:t>
            </a:r>
            <a:r>
              <a:rPr lang="zh-CN" altLang="en-US" dirty="0"/>
              <a:t>：转换（变形）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A4918-8335-5149-9D5C-95D51A27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在之前练习的基础上</a:t>
            </a:r>
            <a:endParaRPr lang="en-US" dirty="0"/>
          </a:p>
          <a:p>
            <a:r>
              <a:rPr lang="en-US" dirty="0" err="1"/>
              <a:t>使用transform的各种变化效果</a:t>
            </a:r>
            <a:endParaRPr lang="en-US" dirty="0"/>
          </a:p>
          <a:p>
            <a:pPr lvl="1"/>
            <a:r>
              <a:rPr lang="en-US" dirty="0"/>
              <a:t>translate</a:t>
            </a:r>
          </a:p>
          <a:p>
            <a:pPr lvl="1"/>
            <a:r>
              <a:rPr lang="en-US" dirty="0"/>
              <a:t>rotate</a:t>
            </a:r>
          </a:p>
          <a:p>
            <a:pPr lvl="1"/>
            <a:r>
              <a:rPr lang="en-US" dirty="0"/>
              <a:t>scale</a:t>
            </a:r>
          </a:p>
          <a:p>
            <a:pPr lvl="1"/>
            <a:r>
              <a:rPr lang="en-US" dirty="0"/>
              <a:t>skew</a:t>
            </a:r>
          </a:p>
          <a:p>
            <a:r>
              <a:rPr lang="en-US" dirty="0" err="1"/>
              <a:t>比较和left</a:t>
            </a:r>
            <a:r>
              <a:rPr lang="en-US" dirty="0"/>
              <a:t>, </a:t>
            </a:r>
            <a:r>
              <a:rPr lang="en-US" dirty="0" err="1"/>
              <a:t>top等位置属性的差别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10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B30F8-C94B-0549-B07A-2DF4E858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动画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E14EF-2C57-104A-BB49-E7D69E2A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创建动画即创建关键帧</a:t>
            </a:r>
            <a:endParaRPr lang="en-US" dirty="0"/>
          </a:p>
          <a:p>
            <a:r>
              <a:rPr lang="en-US" dirty="0"/>
              <a:t>@keyframes </a:t>
            </a:r>
            <a:r>
              <a:rPr lang="en-US" dirty="0" err="1"/>
              <a:t>动画名称</a:t>
            </a:r>
            <a:endParaRPr lang="en-US" dirty="0"/>
          </a:p>
          <a:p>
            <a:r>
              <a:rPr lang="en-US" dirty="0"/>
              <a:t>from, to</a:t>
            </a:r>
          </a:p>
          <a:p>
            <a:r>
              <a:rPr lang="en-US" dirty="0"/>
              <a:t>0%, 50%, 100%</a:t>
            </a:r>
          </a:p>
          <a:p>
            <a:r>
              <a:rPr lang="en-US" dirty="0"/>
              <a:t>0%, 25%, 50%, 75%, 100%</a:t>
            </a:r>
          </a:p>
          <a:p>
            <a:r>
              <a:rPr lang="en-US" dirty="0"/>
              <a:t>……</a:t>
            </a:r>
          </a:p>
          <a:p>
            <a:r>
              <a:rPr lang="en-US" dirty="0"/>
              <a:t>animation: </a:t>
            </a:r>
            <a:r>
              <a:rPr lang="en-US" dirty="0" err="1"/>
              <a:t>动画名称</a:t>
            </a:r>
            <a:r>
              <a:rPr lang="zh-CN" altLang="en-US" dirty="0"/>
              <a:t> 动画时长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0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E985A-AB68-3F4D-9C92-A3E8C4DD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练习</a:t>
            </a:r>
            <a:r>
              <a:rPr lang="zh-CN" altLang="en-US" dirty="0"/>
              <a:t>：</a:t>
            </a:r>
            <a:r>
              <a:rPr lang="en-US" altLang="zh-CN" dirty="0"/>
              <a:t>keyframe</a:t>
            </a:r>
            <a:r>
              <a:rPr lang="zh-CN" altLang="en-US" dirty="0"/>
              <a:t>动画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FC148-AADA-4F44-B965-469627F6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设计几个关键帧场景</a:t>
            </a:r>
            <a:endParaRPr lang="en-US" dirty="0"/>
          </a:p>
          <a:p>
            <a:r>
              <a:rPr lang="en-US" dirty="0" err="1"/>
              <a:t>用keyframe定义这几个场景</a:t>
            </a:r>
            <a:endParaRPr lang="en-US" dirty="0"/>
          </a:p>
          <a:p>
            <a:r>
              <a:rPr lang="en-US" dirty="0" err="1"/>
              <a:t>使用animation加载动画</a:t>
            </a:r>
            <a:endParaRPr lang="en-US" dirty="0"/>
          </a:p>
          <a:p>
            <a:pPr lvl="1"/>
            <a:r>
              <a:rPr lang="en-US" altLang="zh-CN" dirty="0"/>
              <a:t>infinite </a:t>
            </a:r>
            <a:r>
              <a:rPr lang="zh-CN" altLang="en-US" dirty="0"/>
              <a:t>表示无限重复</a:t>
            </a:r>
            <a:endParaRPr lang="en-US" altLang="zh-CN" dirty="0"/>
          </a:p>
          <a:p>
            <a:pPr lvl="1"/>
            <a:r>
              <a:rPr lang="en-US" altLang="zh-CN" dirty="0"/>
              <a:t>alternate</a:t>
            </a:r>
            <a:r>
              <a:rPr lang="zh-CN" altLang="en-US" dirty="0"/>
              <a:t>表示？</a:t>
            </a:r>
            <a:endParaRPr lang="en-US" altLang="zh-CN" dirty="0"/>
          </a:p>
          <a:p>
            <a:pPr lvl="1"/>
            <a:r>
              <a:rPr lang="en-US" altLang="zh-CN" dirty="0"/>
              <a:t>timing-function</a:t>
            </a:r>
            <a:r>
              <a:rPr lang="zh-CN" altLang="en-US"/>
              <a:t>效果？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DFD132B-6AF8-9C40-9192-534BE543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of the DOT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29C7B8-06A1-BF49-8252-0D274C449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www.bilibili.com</a:t>
            </a:r>
            <a:r>
              <a:rPr lang="en-US" dirty="0"/>
              <a:t>/video/BV1AT4y1j7xQ</a:t>
            </a:r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8B8FE9-43B7-A049-9D07-38FE263F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98" y="2466975"/>
            <a:ext cx="6667500" cy="40259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8E26E3-10DB-5545-A9F5-5CBF216B0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226" y="2663301"/>
            <a:ext cx="3829574" cy="38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6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DA216-6645-4548-BA24-47A537D2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增补动画设计手稿素材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A703C-D4BD-7B4B-B5C7-AAD691C2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9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F2CC2-6DD7-B94F-9740-0B907027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动画原理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9C653-C7C2-2241-B669-A262321F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视觉暂留现象</a:t>
            </a:r>
            <a:endParaRPr lang="en-US" dirty="0"/>
          </a:p>
          <a:p>
            <a:r>
              <a:rPr lang="en-US" dirty="0" err="1"/>
              <a:t>帧</a:t>
            </a:r>
            <a:r>
              <a:rPr lang="zh-CN" altLang="en-US" dirty="0"/>
              <a:t>：视频</a:t>
            </a:r>
            <a:r>
              <a:rPr lang="en-US" altLang="zh-CN" dirty="0"/>
              <a:t>/</a:t>
            </a:r>
            <a:r>
              <a:rPr lang="zh-CN" altLang="en-US" dirty="0"/>
              <a:t>动画 的每一个瞬间</a:t>
            </a:r>
            <a:endParaRPr lang="en-US" altLang="zh-CN" dirty="0"/>
          </a:p>
          <a:p>
            <a:r>
              <a:rPr lang="zh-CN" altLang="en-US" dirty="0"/>
              <a:t>关键帧：动画中关键的，不能丢弃的帧（画面）</a:t>
            </a:r>
            <a:endParaRPr lang="en-US" altLang="zh-CN" dirty="0"/>
          </a:p>
          <a:p>
            <a:r>
              <a:rPr lang="zh-CN" altLang="en-US" dirty="0"/>
              <a:t>制作动画</a:t>
            </a:r>
            <a:endParaRPr lang="en-US" altLang="zh-CN" dirty="0"/>
          </a:p>
          <a:p>
            <a:pPr lvl="1"/>
            <a:r>
              <a:rPr lang="zh-CN" altLang="en-US" dirty="0"/>
              <a:t>画出关键帧</a:t>
            </a:r>
            <a:endParaRPr lang="en-US" altLang="zh-CN" dirty="0"/>
          </a:p>
          <a:p>
            <a:pPr lvl="1"/>
            <a:r>
              <a:rPr lang="zh-CN" altLang="en-US" dirty="0"/>
              <a:t>将关键帧连起来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4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9C224-11B7-5245-9F60-CBECD18C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PPT动画演示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0271E-0ACF-204D-BCE7-1CE254BE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播放PPT动画</a:t>
            </a:r>
            <a:r>
              <a:rPr lang="en-US" altLang="zh-CN" dirty="0"/>
              <a:t>1.pptx</a:t>
            </a:r>
          </a:p>
          <a:p>
            <a:pPr lvl="1"/>
            <a:r>
              <a:rPr lang="zh-CN" altLang="en-US" dirty="0"/>
              <a:t>思考动画是否连贯？</a:t>
            </a:r>
            <a:endParaRPr lang="en-US" altLang="zh-CN" dirty="0"/>
          </a:p>
          <a:p>
            <a:r>
              <a:rPr lang="en-US" dirty="0"/>
              <a:t>播放PPT动画2.pptx</a:t>
            </a:r>
          </a:p>
          <a:p>
            <a:pPr lvl="1"/>
            <a:r>
              <a:rPr lang="en-US" dirty="0" err="1"/>
              <a:t>插入关键帧</a:t>
            </a:r>
            <a:endParaRPr lang="en-US" dirty="0"/>
          </a:p>
          <a:p>
            <a:pPr lvl="1"/>
            <a:r>
              <a:rPr lang="en-US" dirty="0" err="1"/>
              <a:t>如果把插入的关键帧的位置改变</a:t>
            </a:r>
            <a:r>
              <a:rPr lang="zh-CN" altLang="en-US"/>
              <a:t>，如何？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3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C4AAE-45BE-0247-8BF2-9AA10570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练习</a:t>
            </a:r>
            <a:r>
              <a:rPr lang="zh-CN" altLang="en-US" dirty="0"/>
              <a:t>：</a:t>
            </a:r>
            <a:r>
              <a:rPr lang="en-US" altLang="zh-CN" dirty="0" err="1"/>
              <a:t>使用幻灯片</a:t>
            </a:r>
            <a:r>
              <a:rPr lang="zh-CN" altLang="en-US" dirty="0"/>
              <a:t>工具制作动画（</a:t>
            </a:r>
            <a:r>
              <a:rPr lang="en-US" altLang="zh-CN" dirty="0"/>
              <a:t>10min.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AD314-0CF1-854C-AB44-5B5C5D57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每一页幻灯片为一个关键帧</a:t>
            </a:r>
            <a:endParaRPr lang="en-US" altLang="zh-CN" dirty="0"/>
          </a:p>
          <a:p>
            <a:r>
              <a:rPr lang="zh-CN" altLang="en-US" dirty="0"/>
              <a:t>幻灯片切换时间小于</a:t>
            </a:r>
            <a:r>
              <a:rPr lang="en-US" altLang="zh-CN" dirty="0"/>
              <a:t>0.04</a:t>
            </a:r>
            <a:r>
              <a:rPr lang="zh-CN" altLang="en-US" dirty="0"/>
              <a:t>秒</a:t>
            </a:r>
            <a:endParaRPr lang="en-US" altLang="zh-CN" dirty="0"/>
          </a:p>
          <a:p>
            <a:r>
              <a:rPr lang="zh-CN" altLang="en-US" dirty="0"/>
              <a:t>播放幻灯片，看看动画效果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28260A-5DAC-2845-8CE2-7B41A532B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12192000" cy="14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9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6A49F-32FF-1E45-9377-7ACB9FC2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CSS可变化属性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E4C55-FFDE-AD47-91EA-5E4AE5CF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宽度</a:t>
            </a:r>
            <a:r>
              <a:rPr lang="en-US" dirty="0"/>
              <a:t>/</a:t>
            </a:r>
            <a:r>
              <a:rPr lang="en-US" dirty="0" err="1"/>
              <a:t>高度</a:t>
            </a:r>
            <a:r>
              <a:rPr lang="en-US" dirty="0"/>
              <a:t>/</a:t>
            </a:r>
            <a:r>
              <a:rPr lang="en-US" dirty="0" err="1"/>
              <a:t>字体大小等</a:t>
            </a:r>
            <a:endParaRPr lang="en-US" dirty="0"/>
          </a:p>
          <a:p>
            <a:r>
              <a:rPr lang="en-US" dirty="0" err="1"/>
              <a:t>颜色</a:t>
            </a:r>
            <a:endParaRPr lang="en-US" dirty="0"/>
          </a:p>
          <a:p>
            <a:r>
              <a:rPr lang="en-US" dirty="0" err="1"/>
              <a:t>边框</a:t>
            </a:r>
            <a:endParaRPr lang="en-US" dirty="0"/>
          </a:p>
          <a:p>
            <a:r>
              <a:rPr lang="en-US" dirty="0" err="1"/>
              <a:t>背景</a:t>
            </a:r>
            <a:endParaRPr lang="en-US" dirty="0"/>
          </a:p>
          <a:p>
            <a:r>
              <a:rPr lang="en-US" dirty="0" err="1"/>
              <a:t>阴影</a:t>
            </a:r>
            <a:endParaRPr lang="en-US" dirty="0"/>
          </a:p>
          <a:p>
            <a:r>
              <a:rPr lang="en-US" dirty="0" err="1"/>
              <a:t>位置</a:t>
            </a:r>
            <a:r>
              <a:rPr lang="zh-CN" altLang="en-US" dirty="0"/>
              <a:t>（不常用）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1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BB21-39C9-4440-8EF2-7641B4E5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练习</a:t>
            </a:r>
            <a:r>
              <a:rPr lang="zh-CN" altLang="en-US" dirty="0"/>
              <a:t>：可变属性</a:t>
            </a:r>
            <a:r>
              <a:rPr lang="en-US" altLang="zh-CN" dirty="0"/>
              <a:t>.html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AE1B2-6347-0F47-A7B2-6D5C0B65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在元素的:hover上设置不同变化的属性</a:t>
            </a:r>
            <a:endParaRPr lang="en-US" dirty="0"/>
          </a:p>
          <a:p>
            <a:r>
              <a:rPr lang="en-US" dirty="0" err="1"/>
              <a:t>看看有什么效果</a:t>
            </a:r>
            <a:endParaRPr lang="en-US" dirty="0"/>
          </a:p>
          <a:p>
            <a:r>
              <a:rPr lang="en-US" dirty="0" err="1"/>
              <a:t>思考</a:t>
            </a:r>
            <a:r>
              <a:rPr lang="zh-CN" altLang="en-US" dirty="0"/>
              <a:t>：为什么是在</a:t>
            </a:r>
            <a:r>
              <a:rPr lang="en-US" altLang="zh-CN" dirty="0"/>
              <a:t>:hover</a:t>
            </a:r>
            <a:r>
              <a:rPr lang="zh-CN" altLang="en-US" dirty="0"/>
              <a:t>上</a:t>
            </a:r>
            <a:r>
              <a:rPr lang="zh-CN" altLang="en-US"/>
              <a:t>设置？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2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C7D8A-E3BC-F947-81CE-3E5DB32F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过渡</a:t>
            </a:r>
            <a:r>
              <a:rPr lang="en-US" dirty="0"/>
              <a:t> - </a:t>
            </a:r>
            <a:r>
              <a:rPr lang="en-US" dirty="0" err="1"/>
              <a:t>让动画不生硬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E736C-3588-FC4B-AA87-2DC965A4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transition-property</a:t>
            </a:r>
            <a:r>
              <a:rPr lang="zh-CN" altLang="en-US" dirty="0"/>
              <a:t>：</a:t>
            </a:r>
            <a:r>
              <a:rPr lang="en-US" altLang="zh-CN" dirty="0"/>
              <a:t>all | width | height | </a:t>
            </a:r>
            <a:r>
              <a:rPr lang="en-US" altLang="zh-CN" dirty="0" err="1"/>
              <a:t>backgroud</a:t>
            </a:r>
            <a:r>
              <a:rPr lang="en-US" altLang="zh-CN" dirty="0"/>
              <a:t> | …</a:t>
            </a:r>
            <a:endParaRPr lang="en-US" dirty="0"/>
          </a:p>
          <a:p>
            <a:r>
              <a:rPr lang="en-US" dirty="0"/>
              <a:t>transition-duration</a:t>
            </a:r>
            <a:r>
              <a:rPr lang="zh-CN" altLang="en-US" dirty="0"/>
              <a:t>：动画持续</a:t>
            </a:r>
            <a:r>
              <a:rPr lang="en-US" dirty="0" err="1"/>
              <a:t>时间</a:t>
            </a:r>
            <a:endParaRPr lang="en-US" dirty="0"/>
          </a:p>
          <a:p>
            <a:r>
              <a:rPr lang="en-US" dirty="0"/>
              <a:t>transition-timing-function</a:t>
            </a:r>
            <a:r>
              <a:rPr lang="zh-CN" altLang="en-US" dirty="0"/>
              <a:t>：变化速度</a:t>
            </a:r>
            <a:endParaRPr lang="en-US" dirty="0"/>
          </a:p>
          <a:p>
            <a:r>
              <a:rPr lang="en-US" dirty="0"/>
              <a:t>transition-delay</a:t>
            </a:r>
            <a:r>
              <a:rPr lang="zh-CN" altLang="en-US" dirty="0"/>
              <a:t>：延迟多久开始动画</a:t>
            </a:r>
            <a:endParaRPr lang="en-US" altLang="zh-CN" dirty="0"/>
          </a:p>
          <a:p>
            <a:r>
              <a:rPr lang="zh-CN" altLang="en-US" dirty="0"/>
              <a:t>可以将几个属性放在一起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transition: property duration 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327751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357</Words>
  <Application>Microsoft Office PowerPoint</Application>
  <PresentationFormat>宽屏</PresentationFormat>
  <Paragraphs>79</Paragraphs>
  <Slides>14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CSS 动画</vt:lpstr>
      <vt:lpstr>Story of the DOT</vt:lpstr>
      <vt:lpstr>增补动画设计手稿素材</vt:lpstr>
      <vt:lpstr>动画原理</vt:lpstr>
      <vt:lpstr>PPT动画演示</vt:lpstr>
      <vt:lpstr>练习：使用幻灯片工具制作动画（10min.）</vt:lpstr>
      <vt:lpstr>CSS可变化属性</vt:lpstr>
      <vt:lpstr>练习：可变属性.html</vt:lpstr>
      <vt:lpstr>CSS 过渡 - 让动画不生硬</vt:lpstr>
      <vt:lpstr>练习：过渡</vt:lpstr>
      <vt:lpstr>CSS 转换 - 位置变化</vt:lpstr>
      <vt:lpstr>练习：转换（变形）</vt:lpstr>
      <vt:lpstr>CSS 动画</vt:lpstr>
      <vt:lpstr>练习：keyframe动画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动画</dc:title>
  <dc:creator>吴德文</dc:creator>
  <cp:lastModifiedBy>linying</cp:lastModifiedBy>
  <cp:revision>88</cp:revision>
  <dcterms:created xsi:type="dcterms:W3CDTF">2020-09-28T08:52:43Z</dcterms:created>
  <dcterms:modified xsi:type="dcterms:W3CDTF">2020-11-03T06:46:28Z</dcterms:modified>
</cp:coreProperties>
</file>