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3522D-A347-4C04-9E5B-6BAABC0C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0BDA40-67F7-4D67-A99F-DACCC2E4B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6C90A-4862-4367-B03E-698DB4B8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24B4C-A0BE-4A19-8075-8E85A8A7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CA1CF-9908-4C55-892F-B300CE9A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65329-33ED-48AF-84B4-BBB89D64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D88FCC-8275-40FE-A1D5-9C4BD5620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A184E-E88F-477D-9C35-34E74495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1C845-3E54-4340-BA13-A395EFF4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5F28D-9FE6-4A2B-A497-A6228D62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4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DC3AC3-109F-4E9D-8E7D-C04E720C0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5BB836-53B4-4309-8CB3-7DE660D8D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4D0AF-86C1-45E7-B967-98F0E174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1BB69-BD86-4842-9684-CEDB1AF1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174EA-E5C4-407A-AFAC-6D2BB5F3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B2DA8-4E29-4181-8D6D-19BA786F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9C8D2-43AA-4816-BD4E-7D1E667D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3810E-44C7-4A8E-A099-FB5A93AD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BEEF5-FC94-48CB-868F-C44124AF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C3565-1492-44E8-B04D-29D53961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74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D7364-280A-4428-8F17-C5190A2B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D5E34-F6AC-49FC-AD62-12EEA8B9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AD5E4-3784-4B37-B1A4-DA1A947C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81F95-A907-4DFD-B3E6-2EEA887B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6E165-CAA4-46E7-803A-6A00B0FF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4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4ADE-E3A2-444A-AD0E-F9E95BE8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C246D-4EAD-4241-A6BF-88860B62A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5590D-1EFD-4161-92E3-CE28F9469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FF06F-2795-4DCA-BE03-FC4A24A4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320057-BDB5-4CA9-B469-AFC06628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C7DB1-AA44-4E41-8AD6-7070C5A2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22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2E681-89AE-4EDB-AB67-F5CB8AC7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7C682-2B6A-4760-B26F-AAB8126D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A230CE-D95E-494A-9918-F2059470D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6FEA4C-7B64-40FD-84D4-4DFFE0472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18015A-509B-4524-B054-8529CE395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7B0A98-8752-482C-9C9B-EA3EF454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542765-E2C1-4A86-B8F7-4DF2A15E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74D6EA-6091-407E-975F-4066B288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3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8419F-3774-4B00-A557-F828B48B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1238CB-19C3-46DF-AFAA-D4533A79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333594-1DA7-42D8-A71A-BA53B6A4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7AC23A-E145-4FF8-961D-BF100D4C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3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FB195D-A5B9-4A6F-914E-8597433C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3780E7-6135-4709-B218-AAD1F8D7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046222-53B9-416F-BDBC-13AE2555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0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97E6-15F1-4DB2-876F-A67ED30E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03610-08BA-4197-A490-FE845B0B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9C06F2-4F57-411B-ADA4-4B7495505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5D190D-F304-4DFB-87AF-A30F2160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4AF87-BA61-4E7D-8568-EA4A1C79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A7CED-4816-45E1-9568-C94C48DF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2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BE8A8-1DC2-454B-9CD4-717E25B9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D65417-B998-4815-A43A-8888AB4CA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3C0C8-A8A7-40B5-A7D8-AD4F5B313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0C6CD-9723-4FE3-8216-4C7F7251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3F9-96CC-48B1-8EC0-8603B3CCCF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D6360-A227-46DC-A29F-372E6597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DB534-5448-4666-A795-A3E6F907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3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55F101-43F3-45BE-AD31-7E3025DB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46C5C-FDAD-4F80-AD30-4C5FEBB04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66A8A-85D6-47E5-A64F-F64C7881C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23F9-96CC-48B1-8EC0-8603B3CCCF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AA9B1-1DA1-4F16-9550-A6E0B9D3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CEC71-F6A7-4BF2-B806-DFCB230A9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E0F2-5AB2-426F-8903-223C4F492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9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B48C9-A214-4C7A-8134-CEC89290A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Problem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858C6-82D7-4DC1-AE72-F88CCF8DB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12032189</a:t>
            </a:r>
          </a:p>
          <a:p>
            <a:r>
              <a:rPr lang="en-US" altLang="zh-CN" dirty="0" err="1"/>
              <a:t>Yuxi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5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D60EFC3-BAF0-4866-965F-EDD37106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context</a:t>
            </a:r>
            <a:endParaRPr lang="zh-CN" altLang="en-US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82F1B14-B417-4CA2-A718-46F2896D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Exercise 1</a:t>
            </a:r>
          </a:p>
          <a:p>
            <a:endParaRPr lang="en-US" altLang="zh-CN" b="1" dirty="0"/>
          </a:p>
          <a:p>
            <a:r>
              <a:rPr lang="en-US" altLang="zh-CN" b="1" dirty="0"/>
              <a:t>Exercise 2</a:t>
            </a:r>
          </a:p>
          <a:p>
            <a:endParaRPr lang="en-US" altLang="zh-CN" b="1" dirty="0"/>
          </a:p>
          <a:p>
            <a:r>
              <a:rPr lang="en-US" altLang="zh-CN" b="1" dirty="0"/>
              <a:t>Exercise 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2063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1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ECF6ECE-3685-494B-9166-39BEFD73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89707" cy="953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We assume that there are three machines and ten tasks and each task’s process time is 4.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1749EA-E482-42AC-AA3A-BEEEFD2CD20D}"/>
              </a:ext>
            </a:extLst>
          </p:cNvPr>
          <p:cNvSpPr txBox="1"/>
          <p:nvPr/>
        </p:nvSpPr>
        <p:spPr>
          <a:xfrm>
            <a:off x="1228817" y="2913648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519E88-28E1-4638-8F74-F829B63AADE6}"/>
              </a:ext>
            </a:extLst>
          </p:cNvPr>
          <p:cNvSpPr txBox="1"/>
          <p:nvPr/>
        </p:nvSpPr>
        <p:spPr>
          <a:xfrm>
            <a:off x="1246568" y="350040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239BF-E18D-40AC-99ED-1266ACDFAFC5}"/>
              </a:ext>
            </a:extLst>
          </p:cNvPr>
          <p:cNvSpPr txBox="1"/>
          <p:nvPr/>
        </p:nvSpPr>
        <p:spPr>
          <a:xfrm>
            <a:off x="1246569" y="408715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AC01F6-8BB1-457B-8DBA-7A0B32878399}"/>
              </a:ext>
            </a:extLst>
          </p:cNvPr>
          <p:cNvCxnSpPr/>
          <p:nvPr/>
        </p:nvCxnSpPr>
        <p:spPr>
          <a:xfrm>
            <a:off x="2068491" y="2778711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C35B1C7-CC08-40A2-9B7D-09EFAD10145F}"/>
              </a:ext>
            </a:extLst>
          </p:cNvPr>
          <p:cNvSpPr/>
          <p:nvPr/>
        </p:nvSpPr>
        <p:spPr>
          <a:xfrm>
            <a:off x="2068491" y="3001818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CA04E4-FB6C-4BC2-B858-3FF4B2098845}"/>
              </a:ext>
            </a:extLst>
          </p:cNvPr>
          <p:cNvSpPr/>
          <p:nvPr/>
        </p:nvSpPr>
        <p:spPr>
          <a:xfrm>
            <a:off x="2068490" y="3628816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442FA-22E6-498A-9212-47EAF7C55F2C}"/>
              </a:ext>
            </a:extLst>
          </p:cNvPr>
          <p:cNvSpPr/>
          <p:nvPr/>
        </p:nvSpPr>
        <p:spPr>
          <a:xfrm>
            <a:off x="2068489" y="4207187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8CCD73-3F24-41E8-9344-BD880D5F3E5C}"/>
              </a:ext>
            </a:extLst>
          </p:cNvPr>
          <p:cNvSpPr/>
          <p:nvPr/>
        </p:nvSpPr>
        <p:spPr>
          <a:xfrm>
            <a:off x="3298774" y="3004676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BCB39F-DCDE-4E08-A863-99D0F68BFA13}"/>
              </a:ext>
            </a:extLst>
          </p:cNvPr>
          <p:cNvSpPr/>
          <p:nvPr/>
        </p:nvSpPr>
        <p:spPr>
          <a:xfrm>
            <a:off x="3298774" y="3628726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8BD0EF-1BD9-4A83-9E71-E3042B7F0B33}"/>
              </a:ext>
            </a:extLst>
          </p:cNvPr>
          <p:cNvSpPr/>
          <p:nvPr/>
        </p:nvSpPr>
        <p:spPr>
          <a:xfrm>
            <a:off x="3298773" y="4210046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DE36EF-749B-436E-91E3-FB477EAB2A83}"/>
              </a:ext>
            </a:extLst>
          </p:cNvPr>
          <p:cNvSpPr/>
          <p:nvPr/>
        </p:nvSpPr>
        <p:spPr>
          <a:xfrm>
            <a:off x="4529058" y="3004677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8E0FAE1-5823-49E4-9778-BB3879BE75A5}"/>
              </a:ext>
            </a:extLst>
          </p:cNvPr>
          <p:cNvSpPr/>
          <p:nvPr/>
        </p:nvSpPr>
        <p:spPr>
          <a:xfrm>
            <a:off x="4529057" y="3628726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6EA814-6010-44FB-90C0-E989251547CD}"/>
              </a:ext>
            </a:extLst>
          </p:cNvPr>
          <p:cNvSpPr/>
          <p:nvPr/>
        </p:nvSpPr>
        <p:spPr>
          <a:xfrm>
            <a:off x="4529054" y="4209729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6DDDC60-4804-4DBB-B4ED-6BA7D4CD584E}"/>
              </a:ext>
            </a:extLst>
          </p:cNvPr>
          <p:cNvSpPr/>
          <p:nvPr/>
        </p:nvSpPr>
        <p:spPr>
          <a:xfrm>
            <a:off x="5759339" y="3003378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18C34E-B5C3-4012-98CE-8AC3B81F8A65}"/>
              </a:ext>
            </a:extLst>
          </p:cNvPr>
          <p:cNvSpPr txBox="1"/>
          <p:nvPr/>
        </p:nvSpPr>
        <p:spPr>
          <a:xfrm>
            <a:off x="8345435" y="2881164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16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6911F-36C3-4A7D-97A7-A785B51FA361}"/>
              </a:ext>
            </a:extLst>
          </p:cNvPr>
          <p:cNvSpPr txBox="1"/>
          <p:nvPr/>
        </p:nvSpPr>
        <p:spPr>
          <a:xfrm>
            <a:off x="8363186" y="3467918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12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3CE3D4-B8F5-4BA2-9E4A-9FC9EA07D675}"/>
              </a:ext>
            </a:extLst>
          </p:cNvPr>
          <p:cNvSpPr txBox="1"/>
          <p:nvPr/>
        </p:nvSpPr>
        <p:spPr>
          <a:xfrm>
            <a:off x="8363187" y="4054673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12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E2224D-8DED-4DA2-ABA1-0E2B71DFF317}"/>
                  </a:ext>
                </a:extLst>
              </p:cNvPr>
              <p:cNvSpPr txBox="1"/>
              <p:nvPr/>
            </p:nvSpPr>
            <p:spPr>
              <a:xfrm>
                <a:off x="969818" y="5052291"/>
                <a:ext cx="9393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always the same as the T1.</a:t>
                </a:r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E2224D-8DED-4DA2-ABA1-0E2B71DFF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18" y="5052291"/>
                <a:ext cx="9393373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13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ECF6ECE-3685-494B-9166-39BEFD73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89707" cy="1832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We assume that there are three machines and seven task with each processing time(2,2,2,2,2,2,6).</a:t>
            </a:r>
          </a:p>
          <a:p>
            <a:pPr marL="0" indent="0">
              <a:buNone/>
            </a:pPr>
            <a:r>
              <a:rPr lang="en-US" altLang="zh-CN" dirty="0"/>
              <a:t>In the optimal case, the order of jobs is (6,2,2,2,2,2,2), and the tasks distribution is as follows: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1749EA-E482-42AC-AA3A-BEEEFD2CD20D}"/>
              </a:ext>
            </a:extLst>
          </p:cNvPr>
          <p:cNvSpPr txBox="1"/>
          <p:nvPr/>
        </p:nvSpPr>
        <p:spPr>
          <a:xfrm>
            <a:off x="1293471" y="3563859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519E88-28E1-4638-8F74-F829B63AADE6}"/>
              </a:ext>
            </a:extLst>
          </p:cNvPr>
          <p:cNvSpPr txBox="1"/>
          <p:nvPr/>
        </p:nvSpPr>
        <p:spPr>
          <a:xfrm>
            <a:off x="1311222" y="415061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239BF-E18D-40AC-99ED-1266ACDFAFC5}"/>
              </a:ext>
            </a:extLst>
          </p:cNvPr>
          <p:cNvSpPr txBox="1"/>
          <p:nvPr/>
        </p:nvSpPr>
        <p:spPr>
          <a:xfrm>
            <a:off x="1311223" y="4737368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AC01F6-8BB1-457B-8DBA-7A0B32878399}"/>
              </a:ext>
            </a:extLst>
          </p:cNvPr>
          <p:cNvCxnSpPr/>
          <p:nvPr/>
        </p:nvCxnSpPr>
        <p:spPr>
          <a:xfrm>
            <a:off x="2133145" y="3428922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C35B1C7-CC08-40A2-9B7D-09EFAD10145F}"/>
              </a:ext>
            </a:extLst>
          </p:cNvPr>
          <p:cNvSpPr/>
          <p:nvPr/>
        </p:nvSpPr>
        <p:spPr>
          <a:xfrm>
            <a:off x="2133145" y="3652029"/>
            <a:ext cx="369084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CA04E4-FB6C-4BC2-B858-3FF4B2098845}"/>
              </a:ext>
            </a:extLst>
          </p:cNvPr>
          <p:cNvSpPr/>
          <p:nvPr/>
        </p:nvSpPr>
        <p:spPr>
          <a:xfrm>
            <a:off x="2133144" y="4279027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442FA-22E6-498A-9212-47EAF7C55F2C}"/>
              </a:ext>
            </a:extLst>
          </p:cNvPr>
          <p:cNvSpPr/>
          <p:nvPr/>
        </p:nvSpPr>
        <p:spPr>
          <a:xfrm>
            <a:off x="2133143" y="4857398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BCB39F-DCDE-4E08-A863-99D0F68BFA13}"/>
              </a:ext>
            </a:extLst>
          </p:cNvPr>
          <p:cNvSpPr/>
          <p:nvPr/>
        </p:nvSpPr>
        <p:spPr>
          <a:xfrm>
            <a:off x="3363428" y="4278937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8BD0EF-1BD9-4A83-9E71-E3042B7F0B33}"/>
              </a:ext>
            </a:extLst>
          </p:cNvPr>
          <p:cNvSpPr/>
          <p:nvPr/>
        </p:nvSpPr>
        <p:spPr>
          <a:xfrm>
            <a:off x="3363427" y="4860257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8E0FAE1-5823-49E4-9778-BB3879BE75A5}"/>
              </a:ext>
            </a:extLst>
          </p:cNvPr>
          <p:cNvSpPr/>
          <p:nvPr/>
        </p:nvSpPr>
        <p:spPr>
          <a:xfrm>
            <a:off x="4593711" y="4278937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6EA814-6010-44FB-90C0-E989251547CD}"/>
              </a:ext>
            </a:extLst>
          </p:cNvPr>
          <p:cNvSpPr/>
          <p:nvPr/>
        </p:nvSpPr>
        <p:spPr>
          <a:xfrm>
            <a:off x="4593708" y="4859940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18C34E-B5C3-4012-98CE-8AC3B81F8A65}"/>
              </a:ext>
            </a:extLst>
          </p:cNvPr>
          <p:cNvSpPr txBox="1"/>
          <p:nvPr/>
        </p:nvSpPr>
        <p:spPr>
          <a:xfrm>
            <a:off x="8410089" y="3531375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6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6911F-36C3-4A7D-97A7-A785B51FA361}"/>
              </a:ext>
            </a:extLst>
          </p:cNvPr>
          <p:cNvSpPr txBox="1"/>
          <p:nvPr/>
        </p:nvSpPr>
        <p:spPr>
          <a:xfrm>
            <a:off x="8427840" y="4118129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6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3CE3D4-B8F5-4BA2-9E4A-9FC9EA07D675}"/>
              </a:ext>
            </a:extLst>
          </p:cNvPr>
          <p:cNvSpPr txBox="1"/>
          <p:nvPr/>
        </p:nvSpPr>
        <p:spPr>
          <a:xfrm>
            <a:off x="8427841" y="4704884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6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FDC5DDF-7638-4FA7-BEB6-CE916FF7D6B4}"/>
                  </a:ext>
                </a:extLst>
              </p:cNvPr>
              <p:cNvSpPr txBox="1"/>
              <p:nvPr/>
            </p:nvSpPr>
            <p:spPr>
              <a:xfrm>
                <a:off x="1008608" y="5793453"/>
                <a:ext cx="5255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FDC5DDF-7638-4FA7-BEB6-CE916FF7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08" y="5793453"/>
                <a:ext cx="5255483" cy="584775"/>
              </a:xfrm>
              <a:prstGeom prst="rect">
                <a:avLst/>
              </a:prstGeom>
              <a:blipFill>
                <a:blip r:embed="rId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71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ECF6ECE-3685-494B-9166-39BEFD73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89707" cy="1117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 normal conditions, such as the order is (2,2,2,2,2,2,6), the tasks distribution will be as follows: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1749EA-E482-42AC-AA3A-BEEEFD2CD20D}"/>
              </a:ext>
            </a:extLst>
          </p:cNvPr>
          <p:cNvSpPr txBox="1"/>
          <p:nvPr/>
        </p:nvSpPr>
        <p:spPr>
          <a:xfrm>
            <a:off x="1293471" y="3563859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519E88-28E1-4638-8F74-F829B63AADE6}"/>
              </a:ext>
            </a:extLst>
          </p:cNvPr>
          <p:cNvSpPr txBox="1"/>
          <p:nvPr/>
        </p:nvSpPr>
        <p:spPr>
          <a:xfrm>
            <a:off x="1311222" y="415061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239BF-E18D-40AC-99ED-1266ACDFAFC5}"/>
              </a:ext>
            </a:extLst>
          </p:cNvPr>
          <p:cNvSpPr txBox="1"/>
          <p:nvPr/>
        </p:nvSpPr>
        <p:spPr>
          <a:xfrm>
            <a:off x="1311223" y="4737368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AC01F6-8BB1-457B-8DBA-7A0B32878399}"/>
              </a:ext>
            </a:extLst>
          </p:cNvPr>
          <p:cNvCxnSpPr/>
          <p:nvPr/>
        </p:nvCxnSpPr>
        <p:spPr>
          <a:xfrm>
            <a:off x="2133145" y="3428922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C35B1C7-CC08-40A2-9B7D-09EFAD10145F}"/>
              </a:ext>
            </a:extLst>
          </p:cNvPr>
          <p:cNvSpPr/>
          <p:nvPr/>
        </p:nvSpPr>
        <p:spPr>
          <a:xfrm>
            <a:off x="4593707" y="3691477"/>
            <a:ext cx="369084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CA04E4-FB6C-4BC2-B858-3FF4B2098845}"/>
              </a:ext>
            </a:extLst>
          </p:cNvPr>
          <p:cNvSpPr/>
          <p:nvPr/>
        </p:nvSpPr>
        <p:spPr>
          <a:xfrm>
            <a:off x="2133144" y="4279027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442FA-22E6-498A-9212-47EAF7C55F2C}"/>
              </a:ext>
            </a:extLst>
          </p:cNvPr>
          <p:cNvSpPr/>
          <p:nvPr/>
        </p:nvSpPr>
        <p:spPr>
          <a:xfrm>
            <a:off x="2133143" y="4857398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BCB39F-DCDE-4E08-A863-99D0F68BFA13}"/>
              </a:ext>
            </a:extLst>
          </p:cNvPr>
          <p:cNvSpPr/>
          <p:nvPr/>
        </p:nvSpPr>
        <p:spPr>
          <a:xfrm>
            <a:off x="3363427" y="3697485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8BD0EF-1BD9-4A83-9E71-E3042B7F0B33}"/>
              </a:ext>
            </a:extLst>
          </p:cNvPr>
          <p:cNvSpPr/>
          <p:nvPr/>
        </p:nvSpPr>
        <p:spPr>
          <a:xfrm>
            <a:off x="3363423" y="4278937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8E0FAE1-5823-49E4-9778-BB3879BE75A5}"/>
              </a:ext>
            </a:extLst>
          </p:cNvPr>
          <p:cNvSpPr/>
          <p:nvPr/>
        </p:nvSpPr>
        <p:spPr>
          <a:xfrm>
            <a:off x="3363422" y="4854870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18C34E-B5C3-4012-98CE-8AC3B81F8A65}"/>
              </a:ext>
            </a:extLst>
          </p:cNvPr>
          <p:cNvSpPr txBox="1"/>
          <p:nvPr/>
        </p:nvSpPr>
        <p:spPr>
          <a:xfrm>
            <a:off x="8410089" y="3531375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10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6911F-36C3-4A7D-97A7-A785B51FA361}"/>
              </a:ext>
            </a:extLst>
          </p:cNvPr>
          <p:cNvSpPr txBox="1"/>
          <p:nvPr/>
        </p:nvSpPr>
        <p:spPr>
          <a:xfrm>
            <a:off x="8427840" y="4118129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4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3CE3D4-B8F5-4BA2-9E4A-9FC9EA07D675}"/>
              </a:ext>
            </a:extLst>
          </p:cNvPr>
          <p:cNvSpPr txBox="1"/>
          <p:nvPr/>
        </p:nvSpPr>
        <p:spPr>
          <a:xfrm>
            <a:off x="8427841" y="4704884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4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0EBDA3-295F-4B66-8063-964746553EAE}"/>
              </a:ext>
            </a:extLst>
          </p:cNvPr>
          <p:cNvSpPr/>
          <p:nvPr/>
        </p:nvSpPr>
        <p:spPr>
          <a:xfrm>
            <a:off x="2150897" y="3692415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ECD00F-DFE0-43EF-97EB-BAE6FDC47924}"/>
                  </a:ext>
                </a:extLst>
              </p:cNvPr>
              <p:cNvSpPr txBox="1"/>
              <p:nvPr/>
            </p:nvSpPr>
            <p:spPr>
              <a:xfrm>
                <a:off x="1195860" y="5779204"/>
                <a:ext cx="15701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ECD00F-DFE0-43EF-97EB-BAE6FDC4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860" y="5779204"/>
                <a:ext cx="1570179" cy="461665"/>
              </a:xfrm>
              <a:prstGeom prst="rect">
                <a:avLst/>
              </a:prstGeom>
              <a:blipFill>
                <a:blip r:embed="rId2"/>
                <a:stretch>
                  <a:fillRect l="-388" r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71259C1-1BA2-4FDC-8914-F4F84372D7D1}"/>
                  </a:ext>
                </a:extLst>
              </p:cNvPr>
              <p:cNvSpPr txBox="1"/>
              <p:nvPr/>
            </p:nvSpPr>
            <p:spPr>
              <a:xfrm>
                <a:off x="3097417" y="5619352"/>
                <a:ext cx="2078182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=0.833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71259C1-1BA2-4FDC-8914-F4F84372D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417" y="5619352"/>
                <a:ext cx="2078182" cy="781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56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18091" cy="48707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Actually we can assume that we have m machines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jobs, and only one of the jobs(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 consumes m times as long as the rest.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In the optimal </a:t>
                </a:r>
                <a:r>
                  <a:rPr lang="en-US" altLang="zh-CN" dirty="0" err="1"/>
                  <a:t>condition,one</a:t>
                </a:r>
                <a:r>
                  <a:rPr lang="en-US" altLang="zh-CN" dirty="0"/>
                  <a:t> machine only deal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we have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While in the worst case, every machine first deal with (m-1) </a:t>
                </a:r>
                <a:r>
                  <a:rPr lang="en-US" altLang="zh-CN" dirty="0" err="1"/>
                  <a:t>jobs,and</a:t>
                </a:r>
                <a:r>
                  <a:rPr lang="en-US" altLang="zh-CN" dirty="0"/>
                  <a:t> one of them deal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*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18091" cy="4870740"/>
              </a:xfrm>
              <a:blipFill>
                <a:blip r:embed="rId2"/>
                <a:stretch>
                  <a:fillRect l="-1127" t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24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ECF6ECE-3685-494B-9166-39BEFD73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89707" cy="2027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Assume that we have three machines and 4 jobs with processing time(8,2,2,2).</a:t>
            </a:r>
          </a:p>
          <a:p>
            <a:pPr marL="0" indent="0">
              <a:buNone/>
            </a:pPr>
            <a:r>
              <a:rPr lang="en-US" altLang="zh-CN" dirty="0"/>
              <a:t>In the worst order(2,2,2,8), the machine execution process is as follows: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1749EA-E482-42AC-AA3A-BEEEFD2CD20D}"/>
              </a:ext>
            </a:extLst>
          </p:cNvPr>
          <p:cNvSpPr txBox="1"/>
          <p:nvPr/>
        </p:nvSpPr>
        <p:spPr>
          <a:xfrm>
            <a:off x="970198" y="385942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519E88-28E1-4638-8F74-F829B63AADE6}"/>
              </a:ext>
            </a:extLst>
          </p:cNvPr>
          <p:cNvSpPr txBox="1"/>
          <p:nvPr/>
        </p:nvSpPr>
        <p:spPr>
          <a:xfrm>
            <a:off x="987949" y="4446176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239BF-E18D-40AC-99ED-1266ACDFAFC5}"/>
              </a:ext>
            </a:extLst>
          </p:cNvPr>
          <p:cNvSpPr txBox="1"/>
          <p:nvPr/>
        </p:nvSpPr>
        <p:spPr>
          <a:xfrm>
            <a:off x="987950" y="5032931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AC01F6-8BB1-457B-8DBA-7A0B32878399}"/>
              </a:ext>
            </a:extLst>
          </p:cNvPr>
          <p:cNvCxnSpPr/>
          <p:nvPr/>
        </p:nvCxnSpPr>
        <p:spPr>
          <a:xfrm>
            <a:off x="1809872" y="3724485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3CA04E4-FB6C-4BC2-B858-3FF4B2098845}"/>
              </a:ext>
            </a:extLst>
          </p:cNvPr>
          <p:cNvSpPr/>
          <p:nvPr/>
        </p:nvSpPr>
        <p:spPr>
          <a:xfrm>
            <a:off x="1809871" y="4574590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442FA-22E6-498A-9212-47EAF7C55F2C}"/>
              </a:ext>
            </a:extLst>
          </p:cNvPr>
          <p:cNvSpPr/>
          <p:nvPr/>
        </p:nvSpPr>
        <p:spPr>
          <a:xfrm>
            <a:off x="1809870" y="5152961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BCB39F-DCDE-4E08-A863-99D0F68BFA13}"/>
              </a:ext>
            </a:extLst>
          </p:cNvPr>
          <p:cNvSpPr/>
          <p:nvPr/>
        </p:nvSpPr>
        <p:spPr>
          <a:xfrm>
            <a:off x="3048673" y="3987978"/>
            <a:ext cx="2462400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18C34E-B5C3-4012-98CE-8AC3B81F8A65}"/>
              </a:ext>
            </a:extLst>
          </p:cNvPr>
          <p:cNvSpPr txBox="1"/>
          <p:nvPr/>
        </p:nvSpPr>
        <p:spPr>
          <a:xfrm>
            <a:off x="8086816" y="3826938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6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6911F-36C3-4A7D-97A7-A785B51FA361}"/>
              </a:ext>
            </a:extLst>
          </p:cNvPr>
          <p:cNvSpPr txBox="1"/>
          <p:nvPr/>
        </p:nvSpPr>
        <p:spPr>
          <a:xfrm>
            <a:off x="8104567" y="4413692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3CE3D4-B8F5-4BA2-9E4A-9FC9EA07D675}"/>
              </a:ext>
            </a:extLst>
          </p:cNvPr>
          <p:cNvSpPr txBox="1"/>
          <p:nvPr/>
        </p:nvSpPr>
        <p:spPr>
          <a:xfrm>
            <a:off x="8104568" y="5000447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0EBDA3-295F-4B66-8063-964746553EAE}"/>
              </a:ext>
            </a:extLst>
          </p:cNvPr>
          <p:cNvSpPr/>
          <p:nvPr/>
        </p:nvSpPr>
        <p:spPr>
          <a:xfrm>
            <a:off x="1818388" y="3987978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ECD00F-DFE0-43EF-97EB-BAE6FDC47924}"/>
                  </a:ext>
                </a:extLst>
              </p:cNvPr>
              <p:cNvSpPr txBox="1"/>
              <p:nvPr/>
            </p:nvSpPr>
            <p:spPr>
              <a:xfrm>
                <a:off x="1818388" y="5932220"/>
                <a:ext cx="15701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ECD00F-DFE0-43EF-97EB-BAE6FDC4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388" y="5932220"/>
                <a:ext cx="157017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00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89707" cy="9853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While in general case, like (4,2,2,2), we can obtain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89707" cy="985345"/>
              </a:xfrm>
              <a:blipFill>
                <a:blip r:embed="rId2"/>
                <a:stretch>
                  <a:fillRect l="-1221" t="-10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81749EA-E482-42AC-AA3A-BEEEFD2CD20D}"/>
              </a:ext>
            </a:extLst>
          </p:cNvPr>
          <p:cNvSpPr txBox="1"/>
          <p:nvPr/>
        </p:nvSpPr>
        <p:spPr>
          <a:xfrm>
            <a:off x="1247289" y="264439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519E88-28E1-4638-8F74-F829B63AADE6}"/>
              </a:ext>
            </a:extLst>
          </p:cNvPr>
          <p:cNvSpPr txBox="1"/>
          <p:nvPr/>
        </p:nvSpPr>
        <p:spPr>
          <a:xfrm>
            <a:off x="1265040" y="3231151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239BF-E18D-40AC-99ED-1266ACDFAFC5}"/>
              </a:ext>
            </a:extLst>
          </p:cNvPr>
          <p:cNvSpPr txBox="1"/>
          <p:nvPr/>
        </p:nvSpPr>
        <p:spPr>
          <a:xfrm>
            <a:off x="1265041" y="3817906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AC01F6-8BB1-457B-8DBA-7A0B32878399}"/>
              </a:ext>
            </a:extLst>
          </p:cNvPr>
          <p:cNvCxnSpPr/>
          <p:nvPr/>
        </p:nvCxnSpPr>
        <p:spPr>
          <a:xfrm>
            <a:off x="2086963" y="2509460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3CA04E4-FB6C-4BC2-B858-3FF4B2098845}"/>
              </a:ext>
            </a:extLst>
          </p:cNvPr>
          <p:cNvSpPr/>
          <p:nvPr/>
        </p:nvSpPr>
        <p:spPr>
          <a:xfrm>
            <a:off x="2086962" y="3359565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442FA-22E6-498A-9212-47EAF7C55F2C}"/>
              </a:ext>
            </a:extLst>
          </p:cNvPr>
          <p:cNvSpPr/>
          <p:nvPr/>
        </p:nvSpPr>
        <p:spPr>
          <a:xfrm>
            <a:off x="2086961" y="3937936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BCB39F-DCDE-4E08-A863-99D0F68BFA13}"/>
              </a:ext>
            </a:extLst>
          </p:cNvPr>
          <p:cNvSpPr/>
          <p:nvPr/>
        </p:nvSpPr>
        <p:spPr>
          <a:xfrm>
            <a:off x="2095479" y="2780176"/>
            <a:ext cx="2462400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18C34E-B5C3-4012-98CE-8AC3B81F8A65}"/>
              </a:ext>
            </a:extLst>
          </p:cNvPr>
          <p:cNvSpPr txBox="1"/>
          <p:nvPr/>
        </p:nvSpPr>
        <p:spPr>
          <a:xfrm>
            <a:off x="8363907" y="2611913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4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6911F-36C3-4A7D-97A7-A785B51FA361}"/>
              </a:ext>
            </a:extLst>
          </p:cNvPr>
          <p:cNvSpPr txBox="1"/>
          <p:nvPr/>
        </p:nvSpPr>
        <p:spPr>
          <a:xfrm>
            <a:off x="8381658" y="3198667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3CE3D4-B8F5-4BA2-9E4A-9FC9EA07D675}"/>
              </a:ext>
            </a:extLst>
          </p:cNvPr>
          <p:cNvSpPr txBox="1"/>
          <p:nvPr/>
        </p:nvSpPr>
        <p:spPr>
          <a:xfrm>
            <a:off x="8381659" y="3785422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0EBDA3-295F-4B66-8063-964746553EAE}"/>
              </a:ext>
            </a:extLst>
          </p:cNvPr>
          <p:cNvSpPr/>
          <p:nvPr/>
        </p:nvSpPr>
        <p:spPr>
          <a:xfrm>
            <a:off x="3325764" y="3362959"/>
            <a:ext cx="1230285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ECD00F-DFE0-43EF-97EB-BAE6FDC47924}"/>
                  </a:ext>
                </a:extLst>
              </p:cNvPr>
              <p:cNvSpPr txBox="1"/>
              <p:nvPr/>
            </p:nvSpPr>
            <p:spPr>
              <a:xfrm>
                <a:off x="1448933" y="4827530"/>
                <a:ext cx="15701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ECD00F-DFE0-43EF-97EB-BAE6FDC4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933" y="4827530"/>
                <a:ext cx="1570179" cy="461665"/>
              </a:xfrm>
              <a:prstGeom prst="rect">
                <a:avLst/>
              </a:prstGeom>
              <a:blipFill>
                <a:blip r:embed="rId3"/>
                <a:stretch>
                  <a:fillRect l="-778" r="-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25113323-1900-4D96-8716-C599AF2DA24F}"/>
              </a:ext>
            </a:extLst>
          </p:cNvPr>
          <p:cNvSpPr txBox="1"/>
          <p:nvPr/>
        </p:nvSpPr>
        <p:spPr>
          <a:xfrm>
            <a:off x="4339913" y="5158797"/>
            <a:ext cx="6485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 this case, one particular order consumes 1.5 times than general case/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2C7340D-E379-479B-8C43-7E45588A3E6B}"/>
                  </a:ext>
                </a:extLst>
              </p:cNvPr>
              <p:cNvSpPr txBox="1"/>
              <p:nvPr/>
            </p:nvSpPr>
            <p:spPr>
              <a:xfrm>
                <a:off x="1002822" y="5357313"/>
                <a:ext cx="2462400" cy="632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2C7340D-E379-479B-8C43-7E45588A3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22" y="5357313"/>
                <a:ext cx="2462400" cy="632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07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382</Words>
  <Application>Microsoft Office PowerPoint</Application>
  <PresentationFormat>宽屏</PresentationFormat>
  <Paragraphs>97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Advanced Algorithm Assignment 2 Load Balancing Problem</vt:lpstr>
      <vt:lpstr>context</vt:lpstr>
      <vt:lpstr>Exercise 1</vt:lpstr>
      <vt:lpstr>Exercise 2</vt:lpstr>
      <vt:lpstr>Exercise 2</vt:lpstr>
      <vt:lpstr>Exercise 2</vt:lpstr>
      <vt:lpstr>Exercise 3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Assignment 2 Load Balancing Problem</dc:title>
  <dc:creator>刘 禹熙</dc:creator>
  <cp:lastModifiedBy>刘 禹熙</cp:lastModifiedBy>
  <cp:revision>21</cp:revision>
  <dcterms:created xsi:type="dcterms:W3CDTF">2020-09-25T08:28:14Z</dcterms:created>
  <dcterms:modified xsi:type="dcterms:W3CDTF">2020-09-25T13:09:01Z</dcterms:modified>
</cp:coreProperties>
</file>