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360" r:id="rId3"/>
    <p:sldId id="357" r:id="rId4"/>
    <p:sldId id="358" r:id="rId5"/>
    <p:sldId id="363" r:id="rId6"/>
    <p:sldId id="366" r:id="rId7"/>
    <p:sldId id="267" r:id="rId8"/>
    <p:sldId id="364" r:id="rId9"/>
    <p:sldId id="362" r:id="rId10"/>
    <p:sldId id="356" r:id="rId11"/>
    <p:sldId id="3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04" y="10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9.svg"/><Relationship Id="rId7" Type="http://schemas.openxmlformats.org/officeDocument/2006/relationships/image" Target="../media/image2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10.png"/><Relationship Id="rId9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9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Examine the dependency of the result S on the order of edges in which edges are selected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.That is, create an example of the vertex cover problem where different results are obtained depending on the order of edges. 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blipFill>
                <a:blip r:embed="rId4"/>
                <a:stretch>
                  <a:fillRect l="-471" t="-3289" r="-53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65AC63A-CD57-4D03-B48F-5C74C9DFF767}"/>
              </a:ext>
            </a:extLst>
          </p:cNvPr>
          <p:cNvSpPr/>
          <p:nvPr/>
        </p:nvSpPr>
        <p:spPr>
          <a:xfrm>
            <a:off x="875253" y="42741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1418DE-2F0C-4591-A7A7-85A5ADF8D005}"/>
              </a:ext>
            </a:extLst>
          </p:cNvPr>
          <p:cNvSpPr/>
          <p:nvPr/>
        </p:nvSpPr>
        <p:spPr>
          <a:xfrm>
            <a:off x="1619090" y="28660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3D6CF-353E-40B3-8911-2B8A28A929E8}"/>
              </a:ext>
            </a:extLst>
          </p:cNvPr>
          <p:cNvSpPr/>
          <p:nvPr/>
        </p:nvSpPr>
        <p:spPr>
          <a:xfrm>
            <a:off x="2362928" y="42741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10750B-98EA-4312-8699-9A0C86B26864}"/>
              </a:ext>
            </a:extLst>
          </p:cNvPr>
          <p:cNvCxnSpPr>
            <a:stCxn id="9" idx="0"/>
            <a:endCxn id="13" idx="4"/>
          </p:cNvCxnSpPr>
          <p:nvPr/>
        </p:nvCxnSpPr>
        <p:spPr>
          <a:xfrm flipV="1">
            <a:off x="1097561" y="3310672"/>
            <a:ext cx="743837" cy="96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CCB431-23E7-42BF-A0F1-CF921918FF2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1841398" y="3310672"/>
            <a:ext cx="743838" cy="96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D53F2DC-1CCB-40CE-B9C5-A57CD3112485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19869" y="4496464"/>
            <a:ext cx="1043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56CA79-3BEE-428F-AEEC-2CCD2FF3494A}"/>
                  </a:ext>
                </a:extLst>
              </p:cNvPr>
              <p:cNvSpPr txBox="1"/>
              <p:nvPr/>
            </p:nvSpPr>
            <p:spPr>
              <a:xfrm>
                <a:off x="903924" y="3497850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56CA79-3BEE-428F-AEEC-2CCD2FF34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4" y="3497850"/>
                <a:ext cx="676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BA5600-745D-472D-A13E-BCBE26E6C564}"/>
                  </a:ext>
                </a:extLst>
              </p:cNvPr>
              <p:cNvSpPr txBox="1"/>
              <p:nvPr/>
            </p:nvSpPr>
            <p:spPr>
              <a:xfrm>
                <a:off x="1469479" y="4449570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BA5600-745D-472D-A13E-BCBE26E6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79" y="4449570"/>
                <a:ext cx="676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E42816-0844-46BE-A6A6-13D03CAB5144}"/>
                  </a:ext>
                </a:extLst>
              </p:cNvPr>
              <p:cNvSpPr txBox="1"/>
              <p:nvPr/>
            </p:nvSpPr>
            <p:spPr>
              <a:xfrm>
                <a:off x="2169290" y="3498354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E42816-0844-46BE-A6A6-13D03CAB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90" y="3498354"/>
                <a:ext cx="676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C37CB-822B-4122-BA71-1E6B4C52C0D3}"/>
              </a:ext>
            </a:extLst>
          </p:cNvPr>
          <p:cNvGrpSpPr/>
          <p:nvPr/>
        </p:nvGrpSpPr>
        <p:grpSpPr>
          <a:xfrm>
            <a:off x="5045980" y="2684688"/>
            <a:ext cx="2386666" cy="2364987"/>
            <a:chOff x="4945312" y="2841392"/>
            <a:chExt cx="1970747" cy="195284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B1B9934-BB34-41CA-AC0D-32CE6600E0F8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CB3CA14-02A1-40EB-870E-CC3B92E0B9D2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11CD9D5-8263-4F01-800E-C71F286DC6BB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8883D6-11EE-4E97-9AA2-76172AE8DED8}"/>
                </a:ext>
              </a:extLst>
            </p:cNvPr>
            <p:cNvCxnSpPr>
              <a:stCxn id="104" idx="0"/>
              <a:endCxn id="106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9D06CF3-17EB-4202-94AD-F068953B9525}"/>
                </a:ext>
              </a:extLst>
            </p:cNvPr>
            <p:cNvCxnSpPr>
              <a:stCxn id="106" idx="4"/>
              <a:endCxn id="10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ACE13F3-B4F2-4053-A041-6E837440D290}"/>
                </a:ext>
              </a:extLst>
            </p:cNvPr>
            <p:cNvCxnSpPr>
              <a:stCxn id="104" idx="6"/>
              <a:endCxn id="10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/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/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/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436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an example of the vertex cover problem where a good solution is not obtained by the pricing method (i.e., the obtained solution w(S) is close to 2w(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).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blipFill>
                <a:blip r:embed="rId4"/>
                <a:stretch>
                  <a:fillRect l="-471" t="-4717" r="-53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805E7315-1B07-41DA-AD4F-0804B7DA6384}"/>
              </a:ext>
            </a:extLst>
          </p:cNvPr>
          <p:cNvSpPr/>
          <p:nvPr/>
        </p:nvSpPr>
        <p:spPr>
          <a:xfrm>
            <a:off x="2325614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345B039-E5E4-4AD4-9E3F-3E7D47EB242C}"/>
              </a:ext>
            </a:extLst>
          </p:cNvPr>
          <p:cNvSpPr/>
          <p:nvPr/>
        </p:nvSpPr>
        <p:spPr>
          <a:xfrm>
            <a:off x="2325614" y="271257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50E4D26-12D5-4E02-8142-010396EDACFF}"/>
              </a:ext>
            </a:extLst>
          </p:cNvPr>
          <p:cNvSpPr/>
          <p:nvPr/>
        </p:nvSpPr>
        <p:spPr>
          <a:xfrm>
            <a:off x="3660862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581EF8-6EDD-4BE3-AB7C-1BA38C55CABF}"/>
              </a:ext>
            </a:extLst>
          </p:cNvPr>
          <p:cNvSpPr/>
          <p:nvPr/>
        </p:nvSpPr>
        <p:spPr>
          <a:xfrm>
            <a:off x="2325613" y="5607063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1F969-570D-4AD5-99BB-013A6E71B899}"/>
              </a:ext>
            </a:extLst>
          </p:cNvPr>
          <p:cNvSpPr/>
          <p:nvPr/>
        </p:nvSpPr>
        <p:spPr>
          <a:xfrm>
            <a:off x="990366" y="4159818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7DBECE-00DD-4D9D-AB1A-4DCC94B69371}"/>
              </a:ext>
            </a:extLst>
          </p:cNvPr>
          <p:cNvSpPr/>
          <p:nvPr/>
        </p:nvSpPr>
        <p:spPr>
          <a:xfrm>
            <a:off x="3291746" y="5113217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E7896A-3B97-4D86-AFEC-15D972B5EB76}"/>
              </a:ext>
            </a:extLst>
          </p:cNvPr>
          <p:cNvSpPr/>
          <p:nvPr/>
        </p:nvSpPr>
        <p:spPr>
          <a:xfrm>
            <a:off x="1359480" y="511070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DC54832-9AF2-4C41-BCB6-DA4E8AD5E8DC}"/>
              </a:ext>
            </a:extLst>
          </p:cNvPr>
          <p:cNvSpPr/>
          <p:nvPr/>
        </p:nvSpPr>
        <p:spPr>
          <a:xfrm>
            <a:off x="1359479" y="320893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43CD490-5D2C-4606-AE05-697E52462F56}"/>
              </a:ext>
            </a:extLst>
          </p:cNvPr>
          <p:cNvSpPr/>
          <p:nvPr/>
        </p:nvSpPr>
        <p:spPr>
          <a:xfrm>
            <a:off x="3291745" y="3251026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72B320-5BB1-4BB9-BC8F-64A4A4A7FC63}"/>
              </a:ext>
            </a:extLst>
          </p:cNvPr>
          <p:cNvCxnSpPr>
            <a:stCxn id="2" idx="1"/>
            <a:endCxn id="21" idx="5"/>
          </p:cNvCxnSpPr>
          <p:nvPr/>
        </p:nvCxnSpPr>
        <p:spPr>
          <a:xfrm flipH="1" flipV="1">
            <a:off x="1819076" y="3668528"/>
            <a:ext cx="585392" cy="57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7C54A01-CA11-4E4E-B78F-850A3CB10C9B}"/>
              </a:ext>
            </a:extLst>
          </p:cNvPr>
          <p:cNvCxnSpPr>
            <a:stCxn id="9" idx="6"/>
            <a:endCxn id="2" idx="2"/>
          </p:cNvCxnSpPr>
          <p:nvPr/>
        </p:nvCxnSpPr>
        <p:spPr>
          <a:xfrm>
            <a:off x="1528817" y="4429044"/>
            <a:ext cx="7967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61BC841-43E9-478F-A219-7BBBFFEFCFEB}"/>
              </a:ext>
            </a:extLst>
          </p:cNvPr>
          <p:cNvCxnSpPr>
            <a:stCxn id="19" idx="7"/>
            <a:endCxn id="2" idx="3"/>
          </p:cNvCxnSpPr>
          <p:nvPr/>
        </p:nvCxnSpPr>
        <p:spPr>
          <a:xfrm flipV="1">
            <a:off x="1819077" y="4619416"/>
            <a:ext cx="585391" cy="57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4D3AA49-D430-49B7-BAC6-07B029C5B07A}"/>
              </a:ext>
            </a:extLst>
          </p:cNvPr>
          <p:cNvCxnSpPr>
            <a:stCxn id="7" idx="0"/>
            <a:endCxn id="2" idx="4"/>
          </p:cNvCxnSpPr>
          <p:nvPr/>
        </p:nvCxnSpPr>
        <p:spPr>
          <a:xfrm flipV="1">
            <a:off x="2594839" y="4698270"/>
            <a:ext cx="1" cy="9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18DE87-D9D2-4415-B503-5D2AAF14DF5C}"/>
              </a:ext>
            </a:extLst>
          </p:cNvPr>
          <p:cNvCxnSpPr>
            <a:stCxn id="2" idx="5"/>
            <a:endCxn id="17" idx="1"/>
          </p:cNvCxnSpPr>
          <p:nvPr/>
        </p:nvCxnSpPr>
        <p:spPr>
          <a:xfrm>
            <a:off x="2785211" y="4619416"/>
            <a:ext cx="585389" cy="57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99AA0B-9CCE-41E3-9377-1D3B6D148F4D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864065" y="4429045"/>
            <a:ext cx="796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1AB49-31D1-4F7F-AFC2-3EBBB2165001}"/>
              </a:ext>
            </a:extLst>
          </p:cNvPr>
          <p:cNvCxnSpPr>
            <a:cxnSpLocks/>
            <a:stCxn id="2" idx="7"/>
            <a:endCxn id="23" idx="3"/>
          </p:cNvCxnSpPr>
          <p:nvPr/>
        </p:nvCxnSpPr>
        <p:spPr>
          <a:xfrm flipV="1">
            <a:off x="2785211" y="3710623"/>
            <a:ext cx="585388" cy="52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EE26B76-559D-4723-A829-39748B95A2B8}"/>
              </a:ext>
            </a:extLst>
          </p:cNvPr>
          <p:cNvCxnSpPr>
            <a:stCxn id="2" idx="0"/>
            <a:endCxn id="3" idx="4"/>
          </p:cNvCxnSpPr>
          <p:nvPr/>
        </p:nvCxnSpPr>
        <p:spPr>
          <a:xfrm flipV="1">
            <a:off x="2594840" y="3251026"/>
            <a:ext cx="0" cy="9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Examine the dependency of the result S on the order of edges in which edges are selected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.That is, create an example of the vertex cover problem where different results are obtained depending on the order of edges. 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blipFill>
                <a:blip r:embed="rId4"/>
                <a:stretch>
                  <a:fillRect l="-471" t="-3289" r="-53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C37CB-822B-4122-BA71-1E6B4C52C0D3}"/>
              </a:ext>
            </a:extLst>
          </p:cNvPr>
          <p:cNvGrpSpPr/>
          <p:nvPr/>
        </p:nvGrpSpPr>
        <p:grpSpPr>
          <a:xfrm>
            <a:off x="4905443" y="2714604"/>
            <a:ext cx="2340094" cy="2243725"/>
            <a:chOff x="4945312" y="2841392"/>
            <a:chExt cx="1932291" cy="185271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B1B9934-BB34-41CA-AC0D-32CE6600E0F8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CB3CA14-02A1-40EB-870E-CC3B92E0B9D2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11CD9D5-8263-4F01-800E-C71F286DC6BB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8883D6-11EE-4E97-9AA2-76172AE8DED8}"/>
                </a:ext>
              </a:extLst>
            </p:cNvPr>
            <p:cNvCxnSpPr>
              <a:stCxn id="104" idx="0"/>
              <a:endCxn id="106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9D06CF3-17EB-4202-94AD-F068953B9525}"/>
                </a:ext>
              </a:extLst>
            </p:cNvPr>
            <p:cNvCxnSpPr>
              <a:stCxn id="106" idx="4"/>
              <a:endCxn id="10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ACE13F3-B4F2-4053-A041-6E837440D290}"/>
                </a:ext>
              </a:extLst>
            </p:cNvPr>
            <p:cNvCxnSpPr>
              <a:stCxn id="104" idx="6"/>
              <a:endCxn id="10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/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/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/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1EF081-34C2-4A54-BA05-E32412C43EBD}"/>
              </a:ext>
            </a:extLst>
          </p:cNvPr>
          <p:cNvGrpSpPr/>
          <p:nvPr/>
        </p:nvGrpSpPr>
        <p:grpSpPr>
          <a:xfrm>
            <a:off x="1302157" y="2714604"/>
            <a:ext cx="2386666" cy="2364987"/>
            <a:chOff x="4945312" y="2841392"/>
            <a:chExt cx="1970747" cy="195284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BD4A75C-1170-4584-A6A6-35F21B2FB641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68003A-54C2-4B15-9AFB-95D56BFA42AA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DB9AB2F-4D1F-4950-A9DD-C52F1FBC2059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90ED592-DB38-4F8F-B6BE-9063B25C1FEB}"/>
                </a:ext>
              </a:extLst>
            </p:cNvPr>
            <p:cNvCxnSpPr>
              <a:stCxn id="26" idx="0"/>
              <a:endCxn id="28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669E019-BC6B-4755-8FE7-698228AAE117}"/>
                </a:ext>
              </a:extLst>
            </p:cNvPr>
            <p:cNvCxnSpPr>
              <a:stCxn id="28" idx="4"/>
              <a:endCxn id="2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6903AFC-63F2-46C8-8BBA-BCBBC1A0E1DF}"/>
                </a:ext>
              </a:extLst>
            </p:cNvPr>
            <p:cNvCxnSpPr>
              <a:stCxn id="26" idx="6"/>
              <a:endCxn id="2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/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/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491C15-1339-4269-BE96-95323066CE8E}"/>
                  </a:ext>
                </a:extLst>
              </p:cNvPr>
              <p:cNvSpPr txBox="1"/>
              <p:nvPr/>
            </p:nvSpPr>
            <p:spPr>
              <a:xfrm>
                <a:off x="4882773" y="5450583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Orders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}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491C15-1339-4269-BE96-95323066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73" y="5450583"/>
                <a:ext cx="2512186" cy="369332"/>
              </a:xfrm>
              <a:prstGeom prst="rect">
                <a:avLst/>
              </a:prstGeom>
              <a:blipFill>
                <a:blip r:embed="rId11"/>
                <a:stretch>
                  <a:fillRect l="-21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6C2ADE-A0D7-4F71-813E-10FE3F8FB3E1}"/>
                  </a:ext>
                </a:extLst>
              </p:cNvPr>
              <p:cNvSpPr txBox="1"/>
              <p:nvPr/>
            </p:nvSpPr>
            <p:spPr>
              <a:xfrm>
                <a:off x="8499286" y="5450583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Orders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}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6C2ADE-A0D7-4F71-813E-10FE3F8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6" y="5450583"/>
                <a:ext cx="2512186" cy="369332"/>
              </a:xfrm>
              <a:prstGeom prst="rect">
                <a:avLst/>
              </a:prstGeom>
              <a:blipFill>
                <a:blip r:embed="rId12"/>
                <a:stretch>
                  <a:fillRect l="-194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3AF20C0-1CE8-4B7F-A0DF-44F589181CD5}"/>
              </a:ext>
            </a:extLst>
          </p:cNvPr>
          <p:cNvSpPr txBox="1"/>
          <p:nvPr/>
        </p:nvSpPr>
        <p:spPr>
          <a:xfrm>
            <a:off x="5199743" y="3584367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225D2-639A-46B9-A8DE-5A34B7F9BC05}"/>
              </a:ext>
            </a:extLst>
          </p:cNvPr>
          <p:cNvSpPr txBox="1"/>
          <p:nvPr/>
        </p:nvSpPr>
        <p:spPr>
          <a:xfrm>
            <a:off x="6584731" y="3652464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D1B0D7-8020-4F35-8209-DC2148BEB52F}"/>
              </a:ext>
            </a:extLst>
          </p:cNvPr>
          <p:cNvSpPr txBox="1"/>
          <p:nvPr/>
        </p:nvSpPr>
        <p:spPr>
          <a:xfrm>
            <a:off x="5913134" y="4652038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646B129-F705-448E-88C7-B5A842B9F8A6}"/>
              </a:ext>
            </a:extLst>
          </p:cNvPr>
          <p:cNvGrpSpPr/>
          <p:nvPr/>
        </p:nvGrpSpPr>
        <p:grpSpPr>
          <a:xfrm>
            <a:off x="8458766" y="2620785"/>
            <a:ext cx="2340094" cy="2243725"/>
            <a:chOff x="4945312" y="2841392"/>
            <a:chExt cx="1932291" cy="185271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FAE5B1D-A74B-4761-9C7B-05B90C269A05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18930EF-51AE-44CC-AE97-72C3D9B3CF01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087D053-38DC-4CA2-B33A-CAE87154FDAC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1D2CE6D-F2C0-41E0-A4D4-E579DB5DAD99}"/>
                </a:ext>
              </a:extLst>
            </p:cNvPr>
            <p:cNvCxnSpPr>
              <a:stCxn id="54" idx="0"/>
              <a:endCxn id="55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8085E63-9366-402C-B0EF-2FC39FD7ED79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796FB0D-6FBF-47F8-B11C-361AA3681801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9EF507D-AB6A-4501-A00F-AD60049E9221}"/>
                    </a:ext>
                  </a:extLst>
                </p:cNvPr>
                <p:cNvSpPr txBox="1"/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9EF507D-AB6A-4501-A00F-AD60049E9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F62E0B3-D6FA-42BF-A0B1-12F35A601902}"/>
                    </a:ext>
                  </a:extLst>
                </p:cNvPr>
                <p:cNvSpPr txBox="1"/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F62E0B3-D6FA-42BF-A0B1-12F35A601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C551E-D589-4327-9F4B-18F0614923B4}"/>
                    </a:ext>
                  </a:extLst>
                </p:cNvPr>
                <p:cNvSpPr txBox="1"/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C551E-D589-4327-9F4B-18F061492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DD23EDF7-7BD3-4753-88D6-3E6A513C3153}"/>
              </a:ext>
            </a:extLst>
          </p:cNvPr>
          <p:cNvSpPr txBox="1"/>
          <p:nvPr/>
        </p:nvSpPr>
        <p:spPr>
          <a:xfrm>
            <a:off x="8753066" y="3490548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261FB9-8C30-47E0-9EC0-0580D4A97EC4}"/>
              </a:ext>
            </a:extLst>
          </p:cNvPr>
          <p:cNvSpPr txBox="1"/>
          <p:nvPr/>
        </p:nvSpPr>
        <p:spPr>
          <a:xfrm>
            <a:off x="10138054" y="355864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ABAB35-7044-455A-B20F-F67CA976CAA4}"/>
              </a:ext>
            </a:extLst>
          </p:cNvPr>
          <p:cNvSpPr txBox="1"/>
          <p:nvPr/>
        </p:nvSpPr>
        <p:spPr>
          <a:xfrm>
            <a:off x="9466457" y="4558219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8A7504-1630-4DA3-9FB6-F2575C710D65}"/>
              </a:ext>
            </a:extLst>
          </p:cNvPr>
          <p:cNvSpPr txBox="1"/>
          <p:nvPr/>
        </p:nvSpPr>
        <p:spPr>
          <a:xfrm>
            <a:off x="4882773" y="5942837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7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1AFC30-2C3E-4C78-B6BF-4E6D8A347B11}"/>
              </a:ext>
            </a:extLst>
          </p:cNvPr>
          <p:cNvSpPr txBox="1"/>
          <p:nvPr/>
        </p:nvSpPr>
        <p:spPr>
          <a:xfrm>
            <a:off x="8641945" y="5933736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9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an example of the vertex cover problem where a good solution is not obtained by the pricing method (i.e., the obtained solution w(S) is close to 2w(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).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blipFill>
                <a:blip r:embed="rId4"/>
                <a:stretch>
                  <a:fillRect l="-471" t="-4717" r="-53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D5058A-5D16-42A1-B36A-E155B2E1BBE9}"/>
              </a:ext>
            </a:extLst>
          </p:cNvPr>
          <p:cNvGrpSpPr/>
          <p:nvPr/>
        </p:nvGrpSpPr>
        <p:grpSpPr>
          <a:xfrm>
            <a:off x="822586" y="2458726"/>
            <a:ext cx="3208947" cy="3432939"/>
            <a:chOff x="990366" y="2712575"/>
            <a:chExt cx="3208947" cy="343293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05E7315-1B07-41DA-AD4F-0804B7DA6384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345B039-E5E4-4AD4-9E3F-3E7D47EB242C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50E4D26-12D5-4E02-8142-010396EDACFF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581EF8-6EDD-4BE3-AB7C-1BA38C55CABF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2A1F969-570D-4AD5-99BB-013A6E71B899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7DBECE-00DD-4D9D-AB1A-4DCC94B69371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1E7896A-3B97-4D86-AFEC-15D972B5EB76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DC54832-9AF2-4C41-BCB6-DA4E8AD5E8DC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43CD490-5D2C-4606-AE05-697E52462F56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C72B320-5BB1-4BB9-BC8F-64A4A4A7FC63}"/>
                </a:ext>
              </a:extLst>
            </p:cNvPr>
            <p:cNvCxnSpPr>
              <a:stCxn id="2" idx="1"/>
              <a:endCxn id="21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7C54A01-CA11-4E4E-B78F-850A3CB10C9B}"/>
                </a:ext>
              </a:extLst>
            </p:cNvPr>
            <p:cNvCxnSpPr>
              <a:stCxn id="9" idx="6"/>
              <a:endCxn id="2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61BC841-43E9-478F-A219-7BBBFFEFCFEB}"/>
                </a:ext>
              </a:extLst>
            </p:cNvPr>
            <p:cNvCxnSpPr>
              <a:stCxn id="19" idx="7"/>
              <a:endCxn id="2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4D3AA49-D430-49B7-BAC6-07B029C5B07A}"/>
                </a:ext>
              </a:extLst>
            </p:cNvPr>
            <p:cNvCxnSpPr>
              <a:stCxn id="7" idx="0"/>
              <a:endCxn id="2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D18DE87-D9D2-4415-B503-5D2AAF14DF5C}"/>
                </a:ext>
              </a:extLst>
            </p:cNvPr>
            <p:cNvCxnSpPr>
              <a:stCxn id="2" idx="5"/>
              <a:endCxn id="17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99AA0B-9CCE-41E3-9377-1D3B6D148F4D}"/>
                </a:ext>
              </a:extLst>
            </p:cNvPr>
            <p:cNvCxnSpPr>
              <a:stCxn id="2" idx="6"/>
              <a:endCxn id="4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1B1AB49-31D1-4F7F-AFC2-3EBBB2165001}"/>
                </a:ext>
              </a:extLst>
            </p:cNvPr>
            <p:cNvCxnSpPr>
              <a:cxnSpLocks/>
              <a:stCxn id="2" idx="7"/>
              <a:endCxn id="23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EE26B76-559D-4723-A829-39748B95A2B8}"/>
                </a:ext>
              </a:extLst>
            </p:cNvPr>
            <p:cNvCxnSpPr>
              <a:stCxn id="2" idx="0"/>
              <a:endCxn id="3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C1BBB0-CD83-4F50-A289-C62A6FA18F8D}"/>
              </a:ext>
            </a:extLst>
          </p:cNvPr>
          <p:cNvGrpSpPr/>
          <p:nvPr/>
        </p:nvGrpSpPr>
        <p:grpSpPr>
          <a:xfrm>
            <a:off x="4728075" y="2458724"/>
            <a:ext cx="3208947" cy="3432939"/>
            <a:chOff x="990366" y="2712575"/>
            <a:chExt cx="3208947" cy="343293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0CED15F-CBE8-4D58-B782-59BB1D9CCAEC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C70BFBA-7773-4EDF-81E0-AFDFEC3E58C5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BD18BF5-A5F3-4A42-B986-6FEE49B4EF97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101FD44-BD2F-476C-977A-DE6E29550580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FE3C6CE-DC6F-472C-98AF-5CF9E970AB6E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1FB0812-40C4-4F3D-A1A4-6D8CA0FE4C0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40B5E2A-8780-4150-AD51-9957D459EBF8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7C995D3-B89A-4530-896D-A317951969BF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E5D72C7-A220-4D87-946A-D59C437CA8E7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6A5A25B-CCFF-4C26-B8CE-CA5C886563A8}"/>
                </a:ext>
              </a:extLst>
            </p:cNvPr>
            <p:cNvCxnSpPr>
              <a:stCxn id="44" idx="1"/>
              <a:endCxn id="51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3F253F6-6A65-4ADA-9784-809AADDDCD9A}"/>
                </a:ext>
              </a:extLst>
            </p:cNvPr>
            <p:cNvCxnSpPr>
              <a:stCxn id="48" idx="6"/>
              <a:endCxn id="44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3749532-BA9D-4AED-A55B-9D72C14836F1}"/>
                </a:ext>
              </a:extLst>
            </p:cNvPr>
            <p:cNvCxnSpPr>
              <a:stCxn id="50" idx="7"/>
              <a:endCxn id="44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A6DDA3-699C-4FAB-A1D5-BB8A79A5558B}"/>
                </a:ext>
              </a:extLst>
            </p:cNvPr>
            <p:cNvCxnSpPr>
              <a:stCxn id="47" idx="0"/>
              <a:endCxn id="44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6C83A57-B758-4830-A208-187CA665C3DD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4798A8B-16F8-4E33-B386-455DE4956BDE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F6EB5C7-267E-444F-BA36-7130D7738CCC}"/>
                </a:ext>
              </a:extLst>
            </p:cNvPr>
            <p:cNvCxnSpPr>
              <a:cxnSpLocks/>
              <a:stCxn id="44" idx="7"/>
              <a:endCxn id="52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CA3AD1B-3479-43E4-939D-DA6D83399C6A}"/>
                </a:ext>
              </a:extLst>
            </p:cNvPr>
            <p:cNvCxnSpPr>
              <a:stCxn id="44" idx="0"/>
              <a:endCxn id="45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5DF0D83-F314-4ABF-AD5F-745B67C2E383}"/>
              </a:ext>
            </a:extLst>
          </p:cNvPr>
          <p:cNvGrpSpPr/>
          <p:nvPr/>
        </p:nvGrpSpPr>
        <p:grpSpPr>
          <a:xfrm>
            <a:off x="8464957" y="2458724"/>
            <a:ext cx="3208947" cy="3432939"/>
            <a:chOff x="990366" y="2712575"/>
            <a:chExt cx="3208947" cy="343293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CE27158-3EEF-4FCF-8E91-CB8E81AF4925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C02058D-771C-44A7-B03A-8C6273BB2BBD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F646CAE-444B-484C-A42B-92A88D496DCC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08D9EA0-0873-405E-90B8-7A70F48775B7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6273F2B-58B7-4D96-8EA6-EAEBF6B023DF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CBBF4DC-442D-4B97-ADFB-984615EC4576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0F481B9-0890-4A93-9C96-6243E55956FB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EE9026-9BC1-427B-A52B-2FE32D9F47DA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CCFE553-885B-4464-94CA-0DDFCFDDAEEF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7267B11-EE3C-4AF1-8772-03EDFE878BB1}"/>
                </a:ext>
              </a:extLst>
            </p:cNvPr>
            <p:cNvCxnSpPr>
              <a:stCxn id="62" idx="1"/>
              <a:endCxn id="69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6B594AD-A282-4D99-926D-E5C22CE48BA7}"/>
                </a:ext>
              </a:extLst>
            </p:cNvPr>
            <p:cNvCxnSpPr>
              <a:stCxn id="66" idx="6"/>
              <a:endCxn id="62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F9DD00D-2CE5-47F2-8650-68F530A97E06}"/>
                </a:ext>
              </a:extLst>
            </p:cNvPr>
            <p:cNvCxnSpPr>
              <a:stCxn id="68" idx="7"/>
              <a:endCxn id="62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8DF3C6D-A959-4160-807D-D39E8AE7D17A}"/>
                </a:ext>
              </a:extLst>
            </p:cNvPr>
            <p:cNvCxnSpPr>
              <a:stCxn id="65" idx="0"/>
              <a:endCxn id="62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97822A5-8C7F-41FC-9A66-A78A7B629DF9}"/>
                </a:ext>
              </a:extLst>
            </p:cNvPr>
            <p:cNvCxnSpPr>
              <a:stCxn id="62" idx="5"/>
              <a:endCxn id="67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E96F3A6-0A86-45D4-9F5D-E08C7DE8A05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31AACD1-D42E-4D9A-995E-0DC1E00646AB}"/>
                </a:ext>
              </a:extLst>
            </p:cNvPr>
            <p:cNvCxnSpPr>
              <a:cxnSpLocks/>
              <a:stCxn id="62" idx="7"/>
              <a:endCxn id="70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20EDF2B-7B01-4782-BCBB-EECECE570605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C079E82C-7CFF-4773-A915-6759BAD8816A}"/>
              </a:ext>
            </a:extLst>
          </p:cNvPr>
          <p:cNvSpPr txBox="1"/>
          <p:nvPr/>
        </p:nvSpPr>
        <p:spPr>
          <a:xfrm>
            <a:off x="6200109" y="3212112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8C2D45-8C42-46F6-805D-DEE328EF81D5}"/>
              </a:ext>
            </a:extLst>
          </p:cNvPr>
          <p:cNvSpPr txBox="1"/>
          <p:nvPr/>
        </p:nvSpPr>
        <p:spPr>
          <a:xfrm>
            <a:off x="6652228" y="352641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79D206-E287-437E-A593-1D44055AB3D7}"/>
              </a:ext>
            </a:extLst>
          </p:cNvPr>
          <p:cNvSpPr txBox="1"/>
          <p:nvPr/>
        </p:nvSpPr>
        <p:spPr>
          <a:xfrm>
            <a:off x="6831136" y="3948983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24BC27-AE67-4D4B-95D5-2F3BF040068A}"/>
              </a:ext>
            </a:extLst>
          </p:cNvPr>
          <p:cNvSpPr txBox="1"/>
          <p:nvPr/>
        </p:nvSpPr>
        <p:spPr>
          <a:xfrm>
            <a:off x="6800690" y="4441194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09A684-C182-4B70-A4B5-ED596151D5F4}"/>
              </a:ext>
            </a:extLst>
          </p:cNvPr>
          <p:cNvSpPr txBox="1"/>
          <p:nvPr/>
        </p:nvSpPr>
        <p:spPr>
          <a:xfrm>
            <a:off x="6263975" y="478281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7364EF0-9082-48E2-972D-86FB5B4537D8}"/>
              </a:ext>
            </a:extLst>
          </p:cNvPr>
          <p:cNvSpPr txBox="1"/>
          <p:nvPr/>
        </p:nvSpPr>
        <p:spPr>
          <a:xfrm>
            <a:off x="5742837" y="4582760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B8D2115-B01F-4E4C-A6D6-65099B85DD66}"/>
              </a:ext>
            </a:extLst>
          </p:cNvPr>
          <p:cNvSpPr txBox="1"/>
          <p:nvPr/>
        </p:nvSpPr>
        <p:spPr>
          <a:xfrm>
            <a:off x="5450566" y="3856858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2F50703-F818-4950-9DAC-CB3688B0477F}"/>
              </a:ext>
            </a:extLst>
          </p:cNvPr>
          <p:cNvSpPr txBox="1"/>
          <p:nvPr/>
        </p:nvSpPr>
        <p:spPr>
          <a:xfrm>
            <a:off x="5696177" y="3357579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F874225-63C1-4AD3-AFE9-548472EF9BDF}"/>
              </a:ext>
            </a:extLst>
          </p:cNvPr>
          <p:cNvSpPr txBox="1"/>
          <p:nvPr/>
        </p:nvSpPr>
        <p:spPr>
          <a:xfrm>
            <a:off x="4399419" y="198424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15B2A48-935D-469D-8178-A478F303AA17}"/>
              </a:ext>
            </a:extLst>
          </p:cNvPr>
          <p:cNvSpPr txBox="1"/>
          <p:nvPr/>
        </p:nvSpPr>
        <p:spPr>
          <a:xfrm>
            <a:off x="8339434" y="1942614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optimal: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614A0BB-A5B9-4E3C-BCA7-526A83866944}"/>
              </a:ext>
            </a:extLst>
          </p:cNvPr>
          <p:cNvSpPr txBox="1"/>
          <p:nvPr/>
        </p:nvSpPr>
        <p:spPr>
          <a:xfrm>
            <a:off x="5424836" y="6233486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16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CC841D1-A8B7-44DF-A4DF-C056C1D8272D}"/>
              </a:ext>
            </a:extLst>
          </p:cNvPr>
          <p:cNvSpPr txBox="1"/>
          <p:nvPr/>
        </p:nvSpPr>
        <p:spPr>
          <a:xfrm>
            <a:off x="9003709" y="6262005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8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greedy set cover algorithm than the pricing method.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665A9D-110B-4CFA-AEEB-8D067BA29F64}"/>
              </a:ext>
            </a:extLst>
          </p:cNvPr>
          <p:cNvGrpSpPr/>
          <p:nvPr/>
        </p:nvGrpSpPr>
        <p:grpSpPr>
          <a:xfrm>
            <a:off x="1324711" y="2727949"/>
            <a:ext cx="3208947" cy="3432939"/>
            <a:chOff x="990366" y="2712575"/>
            <a:chExt cx="3208947" cy="34329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EBCD2C-F8B3-4D75-A9A4-49605B1EF93D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87145BD-D49E-428D-95A6-79CC185CFDA1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DB7652F-6153-4E05-8B23-7BD2CF854A48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ED603C-FE18-48CD-BC30-1BE9F1EB4023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1C4A4A-F9C0-4C42-8965-28D4D694CBCE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B5FF916-5239-40DD-B0C5-CD8B78C092E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C649694-A795-4141-9460-AA59AC857515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9BC930-A4C9-48A7-B593-64F1BCAEB73C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6252A7-52A9-4E80-96DD-826A7DFD9086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6D6C6C-31A9-4A89-826C-9135B92BCBEF}"/>
                </a:ext>
              </a:extLst>
            </p:cNvPr>
            <p:cNvCxnSpPr>
              <a:stCxn id="7" idx="1"/>
              <a:endCxn id="17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540F243-DD62-47F8-A2D0-59154DAA9B67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11F36B-2015-4279-9A1A-7AE73A3D240B}"/>
                </a:ext>
              </a:extLst>
            </p:cNvPr>
            <p:cNvCxnSpPr>
              <a:stCxn id="16" idx="7"/>
              <a:endCxn id="7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56BE53-CA17-43F1-BBB7-6D96764BA638}"/>
                </a:ext>
              </a:extLst>
            </p:cNvPr>
            <p:cNvCxnSpPr>
              <a:stCxn id="11" idx="0"/>
              <a:endCxn id="7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3E37B87-1FCD-44BD-85EC-4F7A1B9FE0A0}"/>
                </a:ext>
              </a:extLst>
            </p:cNvPr>
            <p:cNvCxnSpPr>
              <a:stCxn id="7" idx="5"/>
              <a:endCxn id="15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EDC1A47-2168-4D49-BDAF-38DA40659035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9C7E2B6-A9FC-49D5-AFFA-48BFB9CCFE62}"/>
                </a:ext>
              </a:extLst>
            </p:cNvPr>
            <p:cNvCxnSpPr>
              <a:cxnSpLocks/>
              <a:stCxn id="7" idx="7"/>
              <a:endCxn id="18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3F55D77-55F5-41F1-808B-AE45994B2235}"/>
                </a:ext>
              </a:extLst>
            </p:cNvPr>
            <p:cNvCxnSpPr>
              <a:stCxn id="7" idx="0"/>
              <a:endCxn id="8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C8665C4-9635-4487-8C07-D320686A5FA3}"/>
              </a:ext>
            </a:extLst>
          </p:cNvPr>
          <p:cNvSpPr txBox="1"/>
          <p:nvPr/>
        </p:nvSpPr>
        <p:spPr>
          <a:xfrm>
            <a:off x="716123" y="2314233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D90FBC-D8B0-4502-B281-5200637B74DD}"/>
              </a:ext>
            </a:extLst>
          </p:cNvPr>
          <p:cNvGrpSpPr/>
          <p:nvPr/>
        </p:nvGrpSpPr>
        <p:grpSpPr>
          <a:xfrm>
            <a:off x="7119891" y="2458724"/>
            <a:ext cx="3208947" cy="3432939"/>
            <a:chOff x="990366" y="2712575"/>
            <a:chExt cx="3208947" cy="343293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1C8ACB-2A09-4059-BB79-5621878D6D50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CE114C3-A0DD-455B-BB04-A1E9DF48B651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7764D4F-80EB-4B64-B182-E0A1C4AF80C8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7BDE31B-843B-439E-BF23-A348DC20F381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FBCF072-5C66-4CD3-816B-370973F856BD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203249A-6D53-4789-9C7E-AB10F803F08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F0F1924-93BD-47F2-B344-A80608038DF2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577730A-BF2D-4C1D-AA35-642E24127352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E061478-9FF3-4367-8A1A-727860D7F66F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433BD65-A40D-4699-9ECD-6B25F80F06F1}"/>
                </a:ext>
              </a:extLst>
            </p:cNvPr>
            <p:cNvCxnSpPr>
              <a:stCxn id="47" idx="1"/>
              <a:endCxn id="54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250E2C6-FBFE-49EF-AF18-9EE3112B1715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1FB2BC3-D0EC-4DB8-9D80-C31DF1A5608D}"/>
                </a:ext>
              </a:extLst>
            </p:cNvPr>
            <p:cNvCxnSpPr>
              <a:stCxn id="53" idx="7"/>
              <a:endCxn id="47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D144E68-CBC5-49DB-81ED-1C34D17DE769}"/>
                </a:ext>
              </a:extLst>
            </p:cNvPr>
            <p:cNvCxnSpPr>
              <a:stCxn id="50" idx="0"/>
              <a:endCxn id="47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02AF81E-1376-4E8A-A915-9B975B395ECD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A1D0551-0B08-4E82-9F8C-320368F88592}"/>
                </a:ext>
              </a:extLst>
            </p:cNvPr>
            <p:cNvCxnSpPr>
              <a:stCxn id="47" idx="6"/>
              <a:endCxn id="49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599CFFD-D985-4F89-B9D1-7B77DBA7F768}"/>
                </a:ext>
              </a:extLst>
            </p:cNvPr>
            <p:cNvCxnSpPr>
              <a:cxnSpLocks/>
              <a:stCxn id="47" idx="7"/>
              <a:endCxn id="55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EB32631-7E60-449E-948A-B535D01C49F6}"/>
                </a:ext>
              </a:extLst>
            </p:cNvPr>
            <p:cNvCxnSpPr>
              <a:stCxn id="47" idx="0"/>
              <a:endCxn id="48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E6E623F-380E-4B06-AF29-C24BD2B084E7}"/>
              </a:ext>
            </a:extLst>
          </p:cNvPr>
          <p:cNvSpPr txBox="1"/>
          <p:nvPr/>
        </p:nvSpPr>
        <p:spPr>
          <a:xfrm>
            <a:off x="5837866" y="232517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30B92-066D-4ABF-B6E8-DB53047F1FCB}"/>
              </a:ext>
            </a:extLst>
          </p:cNvPr>
          <p:cNvSpPr txBox="1"/>
          <p:nvPr/>
        </p:nvSpPr>
        <p:spPr>
          <a:xfrm>
            <a:off x="1989962" y="6346564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14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99BB6B7-0892-4B82-8AC0-73E5457E7209}"/>
              </a:ext>
            </a:extLst>
          </p:cNvPr>
          <p:cNvSpPr txBox="1"/>
          <p:nvPr/>
        </p:nvSpPr>
        <p:spPr>
          <a:xfrm>
            <a:off x="7689854" y="623627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7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6" idx="6"/>
            <a:endCxn id="96" idx="2"/>
          </p:cNvCxnSpPr>
          <p:nvPr/>
        </p:nvCxnSpPr>
        <p:spPr>
          <a:xfrm flipV="1">
            <a:off x="5597800" y="4032582"/>
            <a:ext cx="678209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4410929" y="2641955"/>
            <a:ext cx="886638" cy="117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4166363" y="2152826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456AF03-A3F5-45A8-B45F-4E80DCC003C3}"/>
              </a:ext>
            </a:extLst>
          </p:cNvPr>
          <p:cNvSpPr/>
          <p:nvPr/>
        </p:nvSpPr>
        <p:spPr>
          <a:xfrm>
            <a:off x="3554948" y="2656249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6A29E78-8FDC-4267-9BD4-98E19E45D9D4}"/>
              </a:ext>
            </a:extLst>
          </p:cNvPr>
          <p:cNvSpPr/>
          <p:nvPr/>
        </p:nvSpPr>
        <p:spPr>
          <a:xfrm>
            <a:off x="3065817" y="3400808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60E16F1-FD35-47B4-BFF9-966FDFD24611}"/>
              </a:ext>
            </a:extLst>
          </p:cNvPr>
          <p:cNvSpPr/>
          <p:nvPr/>
        </p:nvSpPr>
        <p:spPr>
          <a:xfrm>
            <a:off x="3065819" y="421817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300124B-C09D-41A8-A605-AE87F3A29A54}"/>
              </a:ext>
            </a:extLst>
          </p:cNvPr>
          <p:cNvSpPr/>
          <p:nvPr/>
        </p:nvSpPr>
        <p:spPr>
          <a:xfrm>
            <a:off x="4166363" y="5532784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59" idx="0"/>
            <a:endCxn id="66" idx="4"/>
          </p:cNvCxnSpPr>
          <p:nvPr/>
        </p:nvCxnSpPr>
        <p:spPr>
          <a:xfrm flipV="1">
            <a:off x="4410929" y="4283850"/>
            <a:ext cx="942306" cy="124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2F1CEA-7182-42E7-9407-3BFA1885A1A5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044080" y="4037218"/>
            <a:ext cx="1072841" cy="117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D593D42-4763-460E-A899-771C7F7B670F}"/>
              </a:ext>
            </a:extLst>
          </p:cNvPr>
          <p:cNvSpPr/>
          <p:nvPr/>
        </p:nvSpPr>
        <p:spPr>
          <a:xfrm>
            <a:off x="5108669" y="3794719"/>
            <a:ext cx="489131" cy="489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100F62-7D0F-47CC-9880-62EFAC8824DC}"/>
              </a:ext>
            </a:extLst>
          </p:cNvPr>
          <p:cNvSpPr txBox="1"/>
          <p:nvPr/>
        </p:nvSpPr>
        <p:spPr>
          <a:xfrm>
            <a:off x="5116921" y="3883329"/>
            <a:ext cx="60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cxnSpLocks/>
            <a:stCxn id="205" idx="3"/>
            <a:endCxn id="67" idx="1"/>
          </p:cNvCxnSpPr>
          <p:nvPr/>
        </p:nvCxnSpPr>
        <p:spPr>
          <a:xfrm flipV="1">
            <a:off x="3588620" y="4037218"/>
            <a:ext cx="1528301" cy="43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3200" y="3740751"/>
            <a:ext cx="1553721" cy="29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52331" y="2996191"/>
            <a:ext cx="1064590" cy="104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8B16E75C-60E8-40B5-A89D-3BBF884A89A0}"/>
              </a:ext>
            </a:extLst>
          </p:cNvPr>
          <p:cNvSpPr/>
          <p:nvPr/>
        </p:nvSpPr>
        <p:spPr>
          <a:xfrm>
            <a:off x="6989759" y="211640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C5AD196-85FD-4676-A6F8-0581FBC59719}"/>
              </a:ext>
            </a:extLst>
          </p:cNvPr>
          <p:cNvSpPr/>
          <p:nvPr/>
        </p:nvSpPr>
        <p:spPr>
          <a:xfrm>
            <a:off x="7418058" y="275519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FE29C7C-6D05-477C-9BE7-B94F02AFA601}"/>
              </a:ext>
            </a:extLst>
          </p:cNvPr>
          <p:cNvSpPr/>
          <p:nvPr/>
        </p:nvSpPr>
        <p:spPr>
          <a:xfrm>
            <a:off x="7926385" y="356867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A67D469-2475-4998-B04A-88D4CDB155A1}"/>
              </a:ext>
            </a:extLst>
          </p:cNvPr>
          <p:cNvSpPr/>
          <p:nvPr/>
        </p:nvSpPr>
        <p:spPr>
          <a:xfrm>
            <a:off x="7926386" y="4324330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FF0A8DB-27CC-4424-A89F-EC95B089D568}"/>
              </a:ext>
            </a:extLst>
          </p:cNvPr>
          <p:cNvSpPr/>
          <p:nvPr/>
        </p:nvSpPr>
        <p:spPr>
          <a:xfrm>
            <a:off x="6989760" y="5681394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59E7841-7C95-4391-A1A3-FCA739D008BC}"/>
              </a:ext>
            </a:extLst>
          </p:cNvPr>
          <p:cNvSpPr/>
          <p:nvPr/>
        </p:nvSpPr>
        <p:spPr>
          <a:xfrm>
            <a:off x="6276009" y="3788016"/>
            <a:ext cx="489131" cy="489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7D1D8F-E0A7-47B8-81DC-7429B8F21505}"/>
              </a:ext>
            </a:extLst>
          </p:cNvPr>
          <p:cNvSpPr txBox="1"/>
          <p:nvPr/>
        </p:nvSpPr>
        <p:spPr>
          <a:xfrm>
            <a:off x="6264715" y="3878694"/>
            <a:ext cx="55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cxnSpLocks/>
            <a:stCxn id="96" idx="0"/>
            <a:endCxn id="77" idx="4"/>
          </p:cNvCxnSpPr>
          <p:nvPr/>
        </p:nvCxnSpPr>
        <p:spPr>
          <a:xfrm flipV="1">
            <a:off x="6520575" y="2605537"/>
            <a:ext cx="713750" cy="118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765140" y="3166976"/>
            <a:ext cx="727151" cy="86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cxnSpLocks/>
            <a:stCxn id="96" idx="6"/>
            <a:endCxn id="83" idx="2"/>
          </p:cNvCxnSpPr>
          <p:nvPr/>
        </p:nvCxnSpPr>
        <p:spPr>
          <a:xfrm flipV="1">
            <a:off x="6765140" y="3813238"/>
            <a:ext cx="1161245" cy="21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cxnSpLocks/>
            <a:stCxn id="96" idx="6"/>
            <a:endCxn id="86" idx="2"/>
          </p:cNvCxnSpPr>
          <p:nvPr/>
        </p:nvCxnSpPr>
        <p:spPr>
          <a:xfrm>
            <a:off x="6765140" y="4032582"/>
            <a:ext cx="1161246" cy="53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3E066F5-BBC1-4006-B7BC-B85E1B1DD6E0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6765140" y="4032582"/>
            <a:ext cx="727151" cy="123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cxnSpLocks/>
            <a:stCxn id="96" idx="4"/>
            <a:endCxn id="92" idx="0"/>
          </p:cNvCxnSpPr>
          <p:nvPr/>
        </p:nvCxnSpPr>
        <p:spPr>
          <a:xfrm>
            <a:off x="6520575" y="4277149"/>
            <a:ext cx="713751" cy="140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150F73A-F979-489C-AC54-C5D6FF7ECD37}"/>
              </a:ext>
            </a:extLst>
          </p:cNvPr>
          <p:cNvSpPr txBox="1"/>
          <p:nvPr/>
        </p:nvSpPr>
        <p:spPr>
          <a:xfrm>
            <a:off x="737659" y="2055303"/>
            <a:ext cx="982084" cy="4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7C41202-758A-4645-92E5-39FDCB269FA9}"/>
              </a:ext>
            </a:extLst>
          </p:cNvPr>
          <p:cNvSpPr txBox="1"/>
          <p:nvPr/>
        </p:nvSpPr>
        <p:spPr>
          <a:xfrm>
            <a:off x="4166363" y="22325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F1AB3D9-0DD6-4C7B-B643-4DEDD84BA323}"/>
              </a:ext>
            </a:extLst>
          </p:cNvPr>
          <p:cNvSpPr txBox="1"/>
          <p:nvPr/>
        </p:nvSpPr>
        <p:spPr>
          <a:xfrm>
            <a:off x="6989759" y="2209209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BD907B9F-6E0E-4BD8-AC81-4A51DCF574FD}"/>
              </a:ext>
            </a:extLst>
          </p:cNvPr>
          <p:cNvSpPr txBox="1"/>
          <p:nvPr/>
        </p:nvSpPr>
        <p:spPr>
          <a:xfrm>
            <a:off x="3569466" y="27372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F709D35-0FFC-4941-9347-7620DA341623}"/>
              </a:ext>
            </a:extLst>
          </p:cNvPr>
          <p:cNvSpPr txBox="1"/>
          <p:nvPr/>
        </p:nvSpPr>
        <p:spPr>
          <a:xfrm>
            <a:off x="7414656" y="28304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2DCCA60-2BF0-4354-8D2F-29D51F65A131}"/>
              </a:ext>
            </a:extLst>
          </p:cNvPr>
          <p:cNvSpPr txBox="1"/>
          <p:nvPr/>
        </p:nvSpPr>
        <p:spPr>
          <a:xfrm>
            <a:off x="3067522" y="3476097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17B6FA2-E1A2-4CC1-9FA1-FD366755162C}"/>
              </a:ext>
            </a:extLst>
          </p:cNvPr>
          <p:cNvSpPr txBox="1"/>
          <p:nvPr/>
        </p:nvSpPr>
        <p:spPr>
          <a:xfrm>
            <a:off x="7926385" y="36453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3A0E4B1-9E19-4C9B-9144-28D3D3AF1EE0}"/>
              </a:ext>
            </a:extLst>
          </p:cNvPr>
          <p:cNvSpPr txBox="1"/>
          <p:nvPr/>
        </p:nvSpPr>
        <p:spPr>
          <a:xfrm>
            <a:off x="3076891" y="4306782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F2CA3C2-3976-4519-9F32-76162F20DB7F}"/>
              </a:ext>
            </a:extLst>
          </p:cNvPr>
          <p:cNvSpPr txBox="1"/>
          <p:nvPr/>
        </p:nvSpPr>
        <p:spPr>
          <a:xfrm>
            <a:off x="7942041" y="441400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5658FA5-118E-4ABA-B883-1A6E73AA0598}"/>
              </a:ext>
            </a:extLst>
          </p:cNvPr>
          <p:cNvSpPr txBox="1"/>
          <p:nvPr/>
        </p:nvSpPr>
        <p:spPr>
          <a:xfrm>
            <a:off x="4110644" y="5627517"/>
            <a:ext cx="623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88CBCB0-0B8E-41B6-8060-B14DA55AA50D}"/>
              </a:ext>
            </a:extLst>
          </p:cNvPr>
          <p:cNvSpPr txBox="1"/>
          <p:nvPr/>
        </p:nvSpPr>
        <p:spPr>
          <a:xfrm>
            <a:off x="6956769" y="5771253"/>
            <a:ext cx="713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/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Total weight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 3.8579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blipFill>
                <a:blip r:embed="rId4"/>
                <a:stretch>
                  <a:fillRect l="-2184" t="-8197" r="-48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BB6C580-9C6B-4D16-8C53-C0EC7E7DD0E2}"/>
              </a:ext>
            </a:extLst>
          </p:cNvPr>
          <p:cNvSpPr txBox="1"/>
          <p:nvPr/>
        </p:nvSpPr>
        <p:spPr>
          <a:xfrm>
            <a:off x="7670520" y="5068212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B4918A4-7BC6-46A2-9ED5-E1A8183682C9}"/>
              </a:ext>
            </a:extLst>
          </p:cNvPr>
          <p:cNvSpPr txBox="1"/>
          <p:nvPr/>
        </p:nvSpPr>
        <p:spPr>
          <a:xfrm>
            <a:off x="3378281" y="4976871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6" idx="6"/>
            <a:endCxn id="96" idx="2"/>
          </p:cNvCxnSpPr>
          <p:nvPr/>
        </p:nvCxnSpPr>
        <p:spPr>
          <a:xfrm flipV="1">
            <a:off x="5597800" y="4032583"/>
            <a:ext cx="678209" cy="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4410929" y="2641955"/>
            <a:ext cx="886638" cy="117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4166363" y="2152826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456AF03-A3F5-45A8-B45F-4E80DCC003C3}"/>
              </a:ext>
            </a:extLst>
          </p:cNvPr>
          <p:cNvSpPr/>
          <p:nvPr/>
        </p:nvSpPr>
        <p:spPr>
          <a:xfrm>
            <a:off x="3554948" y="2656249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6A29E78-8FDC-4267-9BD4-98E19E45D9D4}"/>
              </a:ext>
            </a:extLst>
          </p:cNvPr>
          <p:cNvSpPr/>
          <p:nvPr/>
        </p:nvSpPr>
        <p:spPr>
          <a:xfrm>
            <a:off x="3065817" y="3400808"/>
            <a:ext cx="489131" cy="4891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60E16F1-FD35-47B4-BFF9-966FDFD24611}"/>
              </a:ext>
            </a:extLst>
          </p:cNvPr>
          <p:cNvSpPr/>
          <p:nvPr/>
        </p:nvSpPr>
        <p:spPr>
          <a:xfrm>
            <a:off x="3065819" y="4218175"/>
            <a:ext cx="489131" cy="4891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300124B-C09D-41A8-A605-AE87F3A29A54}"/>
              </a:ext>
            </a:extLst>
          </p:cNvPr>
          <p:cNvSpPr/>
          <p:nvPr/>
        </p:nvSpPr>
        <p:spPr>
          <a:xfrm>
            <a:off x="4166363" y="5532784"/>
            <a:ext cx="489131" cy="4891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59" idx="0"/>
            <a:endCxn id="66" idx="4"/>
          </p:cNvCxnSpPr>
          <p:nvPr/>
        </p:nvCxnSpPr>
        <p:spPr>
          <a:xfrm flipV="1">
            <a:off x="4410929" y="4283850"/>
            <a:ext cx="942306" cy="124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D593D42-4763-460E-A899-771C7F7B670F}"/>
              </a:ext>
            </a:extLst>
          </p:cNvPr>
          <p:cNvSpPr/>
          <p:nvPr/>
        </p:nvSpPr>
        <p:spPr>
          <a:xfrm>
            <a:off x="5108669" y="3794718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100F62-7D0F-47CC-9880-62EFAC8824DC}"/>
              </a:ext>
            </a:extLst>
          </p:cNvPr>
          <p:cNvSpPr txBox="1"/>
          <p:nvPr/>
        </p:nvSpPr>
        <p:spPr>
          <a:xfrm>
            <a:off x="5090422" y="3891460"/>
            <a:ext cx="59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cxnSpLocks/>
            <a:stCxn id="205" idx="3"/>
            <a:endCxn id="66" idx="2"/>
          </p:cNvCxnSpPr>
          <p:nvPr/>
        </p:nvCxnSpPr>
        <p:spPr>
          <a:xfrm flipV="1">
            <a:off x="3588620" y="4039284"/>
            <a:ext cx="1520049" cy="43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cxnSpLocks/>
            <a:stCxn id="191" idx="3"/>
            <a:endCxn id="66" idx="2"/>
          </p:cNvCxnSpPr>
          <p:nvPr/>
        </p:nvCxnSpPr>
        <p:spPr>
          <a:xfrm>
            <a:off x="3579251" y="3645374"/>
            <a:ext cx="1529418" cy="39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cxnSpLocks/>
            <a:stCxn id="185" idx="3"/>
            <a:endCxn id="66" idx="2"/>
          </p:cNvCxnSpPr>
          <p:nvPr/>
        </p:nvCxnSpPr>
        <p:spPr>
          <a:xfrm>
            <a:off x="4081195" y="2906558"/>
            <a:ext cx="1027474" cy="113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8B16E75C-60E8-40B5-A89D-3BBF884A89A0}"/>
              </a:ext>
            </a:extLst>
          </p:cNvPr>
          <p:cNvSpPr/>
          <p:nvPr/>
        </p:nvSpPr>
        <p:spPr>
          <a:xfrm>
            <a:off x="6989759" y="211640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C5AD196-85FD-4676-A6F8-0581FBC59719}"/>
              </a:ext>
            </a:extLst>
          </p:cNvPr>
          <p:cNvSpPr/>
          <p:nvPr/>
        </p:nvSpPr>
        <p:spPr>
          <a:xfrm>
            <a:off x="7418058" y="275519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FE29C7C-6D05-477C-9BE7-B94F02AFA601}"/>
              </a:ext>
            </a:extLst>
          </p:cNvPr>
          <p:cNvSpPr/>
          <p:nvPr/>
        </p:nvSpPr>
        <p:spPr>
          <a:xfrm>
            <a:off x="7926385" y="3568672"/>
            <a:ext cx="489131" cy="4891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A67D469-2475-4998-B04A-88D4CDB155A1}"/>
              </a:ext>
            </a:extLst>
          </p:cNvPr>
          <p:cNvSpPr/>
          <p:nvPr/>
        </p:nvSpPr>
        <p:spPr>
          <a:xfrm>
            <a:off x="7926386" y="4324330"/>
            <a:ext cx="489131" cy="4891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FF0A8DB-27CC-4424-A89F-EC95B089D568}"/>
              </a:ext>
            </a:extLst>
          </p:cNvPr>
          <p:cNvSpPr/>
          <p:nvPr/>
        </p:nvSpPr>
        <p:spPr>
          <a:xfrm>
            <a:off x="6989760" y="5681394"/>
            <a:ext cx="489131" cy="4891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59E7841-7C95-4391-A1A3-FCA739D008BC}"/>
              </a:ext>
            </a:extLst>
          </p:cNvPr>
          <p:cNvSpPr/>
          <p:nvPr/>
        </p:nvSpPr>
        <p:spPr>
          <a:xfrm>
            <a:off x="6276009" y="3788017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7D1D8F-E0A7-47B8-81DC-7429B8F21505}"/>
              </a:ext>
            </a:extLst>
          </p:cNvPr>
          <p:cNvSpPr txBox="1"/>
          <p:nvPr/>
        </p:nvSpPr>
        <p:spPr>
          <a:xfrm>
            <a:off x="6260957" y="3870208"/>
            <a:ext cx="57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cxnSpLocks/>
            <a:stCxn id="96" idx="0"/>
            <a:endCxn id="77" idx="4"/>
          </p:cNvCxnSpPr>
          <p:nvPr/>
        </p:nvCxnSpPr>
        <p:spPr>
          <a:xfrm flipV="1">
            <a:off x="6520575" y="2605537"/>
            <a:ext cx="713750" cy="118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cxnSpLocks/>
            <a:stCxn id="96" idx="6"/>
            <a:endCxn id="189" idx="1"/>
          </p:cNvCxnSpPr>
          <p:nvPr/>
        </p:nvCxnSpPr>
        <p:spPr>
          <a:xfrm flipV="1">
            <a:off x="6765140" y="2999758"/>
            <a:ext cx="649516" cy="103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cxnSpLocks/>
            <a:stCxn id="96" idx="6"/>
            <a:endCxn id="195" idx="1"/>
          </p:cNvCxnSpPr>
          <p:nvPr/>
        </p:nvCxnSpPr>
        <p:spPr>
          <a:xfrm flipV="1">
            <a:off x="6765140" y="3814651"/>
            <a:ext cx="1161245" cy="21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cxnSpLocks/>
            <a:stCxn id="96" idx="6"/>
            <a:endCxn id="207" idx="1"/>
          </p:cNvCxnSpPr>
          <p:nvPr/>
        </p:nvCxnSpPr>
        <p:spPr>
          <a:xfrm>
            <a:off x="6765140" y="4032583"/>
            <a:ext cx="1176901" cy="55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cxnSpLocks/>
            <a:stCxn id="96" idx="4"/>
            <a:endCxn id="92" idx="0"/>
          </p:cNvCxnSpPr>
          <p:nvPr/>
        </p:nvCxnSpPr>
        <p:spPr>
          <a:xfrm>
            <a:off x="6520575" y="4277149"/>
            <a:ext cx="713751" cy="140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7C41202-758A-4645-92E5-39FDCB269FA9}"/>
              </a:ext>
            </a:extLst>
          </p:cNvPr>
          <p:cNvSpPr txBox="1"/>
          <p:nvPr/>
        </p:nvSpPr>
        <p:spPr>
          <a:xfrm>
            <a:off x="4166363" y="22325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F1AB3D9-0DD6-4C7B-B643-4DEDD84BA323}"/>
              </a:ext>
            </a:extLst>
          </p:cNvPr>
          <p:cNvSpPr txBox="1"/>
          <p:nvPr/>
        </p:nvSpPr>
        <p:spPr>
          <a:xfrm>
            <a:off x="6989759" y="2209209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BD907B9F-6E0E-4BD8-AC81-4A51DCF574FD}"/>
              </a:ext>
            </a:extLst>
          </p:cNvPr>
          <p:cNvSpPr txBox="1"/>
          <p:nvPr/>
        </p:nvSpPr>
        <p:spPr>
          <a:xfrm>
            <a:off x="3569466" y="27372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F709D35-0FFC-4941-9347-7620DA341623}"/>
              </a:ext>
            </a:extLst>
          </p:cNvPr>
          <p:cNvSpPr txBox="1"/>
          <p:nvPr/>
        </p:nvSpPr>
        <p:spPr>
          <a:xfrm>
            <a:off x="7414656" y="28304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2DCCA60-2BF0-4354-8D2F-29D51F65A131}"/>
              </a:ext>
            </a:extLst>
          </p:cNvPr>
          <p:cNvSpPr txBox="1"/>
          <p:nvPr/>
        </p:nvSpPr>
        <p:spPr>
          <a:xfrm>
            <a:off x="3067522" y="3476097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17B6FA2-E1A2-4CC1-9FA1-FD366755162C}"/>
              </a:ext>
            </a:extLst>
          </p:cNvPr>
          <p:cNvSpPr txBox="1"/>
          <p:nvPr/>
        </p:nvSpPr>
        <p:spPr>
          <a:xfrm>
            <a:off x="7926385" y="36453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3A0E4B1-9E19-4C9B-9144-28D3D3AF1EE0}"/>
              </a:ext>
            </a:extLst>
          </p:cNvPr>
          <p:cNvSpPr txBox="1"/>
          <p:nvPr/>
        </p:nvSpPr>
        <p:spPr>
          <a:xfrm>
            <a:off x="3076891" y="4306782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F2CA3C2-3976-4519-9F32-76162F20DB7F}"/>
              </a:ext>
            </a:extLst>
          </p:cNvPr>
          <p:cNvSpPr txBox="1"/>
          <p:nvPr/>
        </p:nvSpPr>
        <p:spPr>
          <a:xfrm>
            <a:off x="7942041" y="441400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5658FA5-118E-4ABA-B883-1A6E73AA0598}"/>
              </a:ext>
            </a:extLst>
          </p:cNvPr>
          <p:cNvSpPr txBox="1"/>
          <p:nvPr/>
        </p:nvSpPr>
        <p:spPr>
          <a:xfrm>
            <a:off x="4102255" y="5615239"/>
            <a:ext cx="63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88CBCB0-0B8E-41B6-8060-B14DA55AA50D}"/>
              </a:ext>
            </a:extLst>
          </p:cNvPr>
          <p:cNvSpPr txBox="1"/>
          <p:nvPr/>
        </p:nvSpPr>
        <p:spPr>
          <a:xfrm>
            <a:off x="6956769" y="5772508"/>
            <a:ext cx="713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/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Total weight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 3.69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blipFill>
                <a:blip r:embed="rId4"/>
                <a:stretch>
                  <a:fillRect l="-21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E591CA-9EDE-4C76-963A-324EEA809A8F}"/>
              </a:ext>
            </a:extLst>
          </p:cNvPr>
          <p:cNvSpPr txBox="1"/>
          <p:nvPr/>
        </p:nvSpPr>
        <p:spPr>
          <a:xfrm>
            <a:off x="4673947" y="2746605"/>
            <a:ext cx="52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0.5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D18E6F0-9302-4485-8B3B-6525753CE66B}"/>
              </a:ext>
            </a:extLst>
          </p:cNvPr>
          <p:cNvSpPr txBox="1"/>
          <p:nvPr/>
        </p:nvSpPr>
        <p:spPr>
          <a:xfrm>
            <a:off x="6485811" y="2776513"/>
            <a:ext cx="52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0.5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B3A137-DF1D-474F-B576-ABC75AADB93D}"/>
              </a:ext>
            </a:extLst>
          </p:cNvPr>
          <p:cNvSpPr txBox="1"/>
          <p:nvPr/>
        </p:nvSpPr>
        <p:spPr>
          <a:xfrm>
            <a:off x="3961167" y="3140667"/>
            <a:ext cx="64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1/3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9B12401-CB0B-426A-9AFC-985C737DDBF2}"/>
              </a:ext>
            </a:extLst>
          </p:cNvPr>
          <p:cNvSpPr txBox="1"/>
          <p:nvPr/>
        </p:nvSpPr>
        <p:spPr>
          <a:xfrm>
            <a:off x="3659480" y="3737640"/>
            <a:ext cx="64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0.18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AEE256-DA53-4C72-AC65-F292CB61E0DE}"/>
              </a:ext>
            </a:extLst>
          </p:cNvPr>
          <p:cNvSpPr txBox="1"/>
          <p:nvPr/>
        </p:nvSpPr>
        <p:spPr>
          <a:xfrm>
            <a:off x="7084078" y="3251153"/>
            <a:ext cx="64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1/3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E7A14C-F02B-4112-B7DC-AA9F863CD0AE}"/>
              </a:ext>
            </a:extLst>
          </p:cNvPr>
          <p:cNvSpPr txBox="1"/>
          <p:nvPr/>
        </p:nvSpPr>
        <p:spPr>
          <a:xfrm>
            <a:off x="7261557" y="3797368"/>
            <a:ext cx="64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0.18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AB1927-1563-4970-A6B9-BCC84AC46C48}"/>
              </a:ext>
            </a:extLst>
          </p:cNvPr>
          <p:cNvSpPr txBox="1"/>
          <p:nvPr/>
        </p:nvSpPr>
        <p:spPr>
          <a:xfrm>
            <a:off x="3373199" y="4884482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369FFDB-2519-4C21-B444-8F4B40C21A32}"/>
              </a:ext>
            </a:extLst>
          </p:cNvPr>
          <p:cNvCxnSpPr>
            <a:stCxn id="66" idx="3"/>
          </p:cNvCxnSpPr>
          <p:nvPr/>
        </p:nvCxnSpPr>
        <p:spPr>
          <a:xfrm flipH="1">
            <a:off x="3825330" y="4212218"/>
            <a:ext cx="1354971" cy="94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160BB05-FDB9-4BD3-93D7-F34A9FE4C13A}"/>
              </a:ext>
            </a:extLst>
          </p:cNvPr>
          <p:cNvSpPr txBox="1"/>
          <p:nvPr/>
        </p:nvSpPr>
        <p:spPr>
          <a:xfrm>
            <a:off x="3885299" y="4215772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E708E5-F735-4FA8-B3FA-E05836908320}"/>
              </a:ext>
            </a:extLst>
          </p:cNvPr>
          <p:cNvSpPr txBox="1"/>
          <p:nvPr/>
        </p:nvSpPr>
        <p:spPr>
          <a:xfrm>
            <a:off x="4283582" y="4699042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024BDB2-5085-49D1-8C44-43ABD8A90D92}"/>
              </a:ext>
            </a:extLst>
          </p:cNvPr>
          <p:cNvSpPr txBox="1"/>
          <p:nvPr/>
        </p:nvSpPr>
        <p:spPr>
          <a:xfrm>
            <a:off x="4660650" y="4979271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B61B063-08F7-4670-952D-926A492A2E7A}"/>
              </a:ext>
            </a:extLst>
          </p:cNvPr>
          <p:cNvSpPr txBox="1"/>
          <p:nvPr/>
        </p:nvSpPr>
        <p:spPr>
          <a:xfrm>
            <a:off x="6587588" y="4946840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3413BC-D5A9-40CD-80EC-C721F9F9210A}"/>
              </a:ext>
            </a:extLst>
          </p:cNvPr>
          <p:cNvSpPr txBox="1"/>
          <p:nvPr/>
        </p:nvSpPr>
        <p:spPr>
          <a:xfrm>
            <a:off x="7155786" y="4248885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5013C14-6627-4266-9D53-F3342E360C7E}"/>
              </a:ext>
            </a:extLst>
          </p:cNvPr>
          <p:cNvSpPr txBox="1"/>
          <p:nvPr/>
        </p:nvSpPr>
        <p:spPr>
          <a:xfrm>
            <a:off x="6912431" y="4669160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84D500-2FB9-40A7-9243-2BF0ED26ECC7}"/>
              </a:ext>
            </a:extLst>
          </p:cNvPr>
          <p:cNvSpPr txBox="1"/>
          <p:nvPr/>
        </p:nvSpPr>
        <p:spPr>
          <a:xfrm>
            <a:off x="7762818" y="5013357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3B2E45-7A5D-42B1-A166-A607790DEA92}"/>
              </a:ext>
            </a:extLst>
          </p:cNvPr>
          <p:cNvSpPr txBox="1"/>
          <p:nvPr/>
        </p:nvSpPr>
        <p:spPr>
          <a:xfrm>
            <a:off x="5778209" y="3738587"/>
            <a:ext cx="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6BF88E4-15FB-458B-A049-69E680B91191}"/>
              </a:ext>
            </a:extLst>
          </p:cNvPr>
          <p:cNvCxnSpPr>
            <a:stCxn id="96" idx="5"/>
          </p:cNvCxnSpPr>
          <p:nvPr/>
        </p:nvCxnSpPr>
        <p:spPr>
          <a:xfrm>
            <a:off x="6693508" y="4205517"/>
            <a:ext cx="1147476" cy="103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7" idx="3"/>
            <a:endCxn id="97" idx="1"/>
          </p:cNvCxnSpPr>
          <p:nvPr/>
        </p:nvCxnSpPr>
        <p:spPr>
          <a:xfrm flipV="1">
            <a:off x="2925347" y="4384558"/>
            <a:ext cx="746593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1618801" y="2868542"/>
            <a:ext cx="976039" cy="129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BAABD0F-473A-4814-9C3B-0CA68C952626}"/>
              </a:ext>
            </a:extLst>
          </p:cNvPr>
          <p:cNvGrpSpPr/>
          <p:nvPr/>
        </p:nvGrpSpPr>
        <p:grpSpPr>
          <a:xfrm>
            <a:off x="1349575" y="2307809"/>
            <a:ext cx="538451" cy="560733"/>
            <a:chOff x="1349575" y="2307809"/>
            <a:chExt cx="538451" cy="5607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02B339-C33A-4BAB-8F69-B81837EF8D5F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02B339-C33A-4BAB-8F69-B81837EF8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66ECBD-6530-4F7E-8881-0DA1EBC53536}"/>
              </a:ext>
            </a:extLst>
          </p:cNvPr>
          <p:cNvGrpSpPr/>
          <p:nvPr/>
        </p:nvGrpSpPr>
        <p:grpSpPr>
          <a:xfrm>
            <a:off x="676510" y="2861993"/>
            <a:ext cx="538451" cy="560733"/>
            <a:chOff x="1349575" y="2307809"/>
            <a:chExt cx="538451" cy="56073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C66DEF8-672C-4E3D-9C18-9C1FF6D5DF17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C66DEF8-672C-4E3D-9C18-9C1FF6D5D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014997-A4CF-4F7C-B267-112C5BFB34B6}"/>
              </a:ext>
            </a:extLst>
          </p:cNvPr>
          <p:cNvGrpSpPr/>
          <p:nvPr/>
        </p:nvGrpSpPr>
        <p:grpSpPr>
          <a:xfrm>
            <a:off x="138059" y="3681628"/>
            <a:ext cx="538451" cy="560733"/>
            <a:chOff x="1349575" y="2307809"/>
            <a:chExt cx="538451" cy="560733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39F6C3A-7A4C-4616-9223-22BA86A4E0AB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39F6C3A-7A4C-4616-9223-22BA86A4E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EA059D-D70A-4DA8-B74B-9032A2799DF3}"/>
              </a:ext>
            </a:extLst>
          </p:cNvPr>
          <p:cNvGrpSpPr/>
          <p:nvPr/>
        </p:nvGrpSpPr>
        <p:grpSpPr>
          <a:xfrm>
            <a:off x="138061" y="4581411"/>
            <a:ext cx="538451" cy="560733"/>
            <a:chOff x="1349575" y="2307809"/>
            <a:chExt cx="538451" cy="56073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EE232DC-1DE1-4B95-B747-4A8945DBB137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EE232DC-1DE1-4B95-B747-4A8945DBB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83A4A0-27FC-4BF1-8DDA-EF33877B797F}"/>
              </a:ext>
            </a:extLst>
          </p:cNvPr>
          <p:cNvGrpSpPr/>
          <p:nvPr/>
        </p:nvGrpSpPr>
        <p:grpSpPr>
          <a:xfrm>
            <a:off x="676511" y="5408422"/>
            <a:ext cx="538451" cy="560733"/>
            <a:chOff x="1349575" y="2307809"/>
            <a:chExt cx="538451" cy="5607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EDE1D25-003A-4EB8-83C0-1BA6C6321F8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BFC175-F63F-4B88-B685-643B5DD4DD0E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BFC175-F63F-4B88-B685-643B5DD4D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22D6AF0-C626-4250-AF6D-31656E74461A}"/>
              </a:ext>
            </a:extLst>
          </p:cNvPr>
          <p:cNvGrpSpPr/>
          <p:nvPr/>
        </p:nvGrpSpPr>
        <p:grpSpPr>
          <a:xfrm>
            <a:off x="1349575" y="6028575"/>
            <a:ext cx="538451" cy="560733"/>
            <a:chOff x="1349575" y="2307809"/>
            <a:chExt cx="538451" cy="56073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765D43-CCC8-4D66-B404-ACABBBCF72A4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765D43-CCC8-4D66-B404-ACABBBCF7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1618801" y="4668612"/>
            <a:ext cx="1037321" cy="13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2F1CEA-7182-42E7-9407-3BFA1885A1A5}"/>
              </a:ext>
            </a:extLst>
          </p:cNvPr>
          <p:cNvCxnSpPr>
            <a:cxnSpLocks/>
            <a:stCxn id="56" idx="6"/>
            <a:endCxn id="67" idx="1"/>
          </p:cNvCxnSpPr>
          <p:nvPr/>
        </p:nvCxnSpPr>
        <p:spPr>
          <a:xfrm flipV="1">
            <a:off x="1214962" y="4391934"/>
            <a:ext cx="1171934" cy="13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FCF0CC9-73E3-41EB-9404-08F6BC70497C}"/>
              </a:ext>
            </a:extLst>
          </p:cNvPr>
          <p:cNvGrpSpPr/>
          <p:nvPr/>
        </p:nvGrpSpPr>
        <p:grpSpPr>
          <a:xfrm>
            <a:off x="2386896" y="4115255"/>
            <a:ext cx="538451" cy="560733"/>
            <a:chOff x="1349575" y="2307809"/>
            <a:chExt cx="538451" cy="560733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6100F62-7D0F-47CC-9880-62EFAC8824DC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6100F62-7D0F-47CC-9880-62EFAC882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stCxn id="54" idx="3"/>
            <a:endCxn id="67" idx="1"/>
          </p:cNvCxnSpPr>
          <p:nvPr/>
        </p:nvCxnSpPr>
        <p:spPr>
          <a:xfrm flipV="1">
            <a:off x="676512" y="4391934"/>
            <a:ext cx="1710384" cy="46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stCxn id="51" idx="3"/>
            <a:endCxn id="67" idx="1"/>
          </p:cNvCxnSpPr>
          <p:nvPr/>
        </p:nvCxnSpPr>
        <p:spPr>
          <a:xfrm>
            <a:off x="676510" y="3958307"/>
            <a:ext cx="1710386" cy="43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stCxn id="48" idx="3"/>
            <a:endCxn id="67" idx="1"/>
          </p:cNvCxnSpPr>
          <p:nvPr/>
        </p:nvCxnSpPr>
        <p:spPr>
          <a:xfrm>
            <a:off x="1214961" y="3138672"/>
            <a:ext cx="1171935" cy="12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CB5839F-B3D4-4494-A27D-BFBA6D006DD5}"/>
              </a:ext>
            </a:extLst>
          </p:cNvPr>
          <p:cNvGrpSpPr/>
          <p:nvPr/>
        </p:nvGrpSpPr>
        <p:grpSpPr>
          <a:xfrm>
            <a:off x="4457659" y="2267716"/>
            <a:ext cx="538451" cy="560733"/>
            <a:chOff x="1349575" y="2307809"/>
            <a:chExt cx="538451" cy="56073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04F10DB-61B1-4653-BBA2-EB9AC91A634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04F10DB-61B1-4653-BBA2-EB9AC91A6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6FCBEC2-0AE0-4928-A4FD-5C65B0B67AFA}"/>
              </a:ext>
            </a:extLst>
          </p:cNvPr>
          <p:cNvGrpSpPr/>
          <p:nvPr/>
        </p:nvGrpSpPr>
        <p:grpSpPr>
          <a:xfrm>
            <a:off x="4929144" y="2970913"/>
            <a:ext cx="538451" cy="560733"/>
            <a:chOff x="1349575" y="2307809"/>
            <a:chExt cx="538451" cy="560733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BFF807DF-179A-4732-9927-A569D5430B59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BFF807DF-179A-4732-9927-A569D543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2E79950-1479-4E73-93DF-0A027B3A6846}"/>
              </a:ext>
            </a:extLst>
          </p:cNvPr>
          <p:cNvGrpSpPr/>
          <p:nvPr/>
        </p:nvGrpSpPr>
        <p:grpSpPr>
          <a:xfrm>
            <a:off x="5488727" y="3866418"/>
            <a:ext cx="538451" cy="560733"/>
            <a:chOff x="1349575" y="2307809"/>
            <a:chExt cx="538451" cy="560733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D15BBA8-7D10-431D-897C-1CF3A170B406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D15BBA8-7D10-431D-897C-1CF3A170B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9F5FE77-86C8-480E-9399-25F22E6B8498}"/>
              </a:ext>
            </a:extLst>
          </p:cNvPr>
          <p:cNvGrpSpPr/>
          <p:nvPr/>
        </p:nvGrpSpPr>
        <p:grpSpPr>
          <a:xfrm>
            <a:off x="5488728" y="4698270"/>
            <a:ext cx="538451" cy="560733"/>
            <a:chOff x="1349575" y="2307809"/>
            <a:chExt cx="538451" cy="560733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1A0899-5591-4AC4-B23F-AC41FF60CA8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1A0899-5591-4AC4-B23F-AC41FF60C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4256A57-9700-4F23-8DB4-F319063ECD3D}"/>
              </a:ext>
            </a:extLst>
          </p:cNvPr>
          <p:cNvGrpSpPr/>
          <p:nvPr/>
        </p:nvGrpSpPr>
        <p:grpSpPr>
          <a:xfrm>
            <a:off x="5010862" y="5467842"/>
            <a:ext cx="538451" cy="560733"/>
            <a:chOff x="1349575" y="2307809"/>
            <a:chExt cx="538451" cy="56073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5D243E-15AC-4E53-A55E-FE6827CA44EF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D47438EA-7A5E-4132-981D-5BBDC39EF34B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D47438EA-7A5E-4132-981D-5BBDC39EF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AC7CEA3-D4BF-4418-8808-69CEF44D4A18}"/>
              </a:ext>
            </a:extLst>
          </p:cNvPr>
          <p:cNvGrpSpPr/>
          <p:nvPr/>
        </p:nvGrpSpPr>
        <p:grpSpPr>
          <a:xfrm>
            <a:off x="4457660" y="6192169"/>
            <a:ext cx="538451" cy="560733"/>
            <a:chOff x="1349575" y="2307809"/>
            <a:chExt cx="538451" cy="560733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DFB2282-FE0D-4DA2-BD06-464D1E78185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DFB2282-FE0D-4DA2-BD06-464D1E781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1EAA8B6-51B0-4FE6-9EEE-E7ED81A304CF}"/>
              </a:ext>
            </a:extLst>
          </p:cNvPr>
          <p:cNvGrpSpPr/>
          <p:nvPr/>
        </p:nvGrpSpPr>
        <p:grpSpPr>
          <a:xfrm>
            <a:off x="3671940" y="4107879"/>
            <a:ext cx="538451" cy="560733"/>
            <a:chOff x="1349575" y="2307809"/>
            <a:chExt cx="538451" cy="560733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27D1D8F-E0A7-47B8-81DC-7429B8F2150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27D1D8F-E0A7-47B8-81DC-7429B8F21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stCxn id="97" idx="0"/>
            <a:endCxn id="78" idx="2"/>
          </p:cNvCxnSpPr>
          <p:nvPr/>
        </p:nvCxnSpPr>
        <p:spPr>
          <a:xfrm flipV="1">
            <a:off x="3941166" y="2821073"/>
            <a:ext cx="785719" cy="128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stCxn id="97" idx="3"/>
            <a:endCxn id="81" idx="1"/>
          </p:cNvCxnSpPr>
          <p:nvPr/>
        </p:nvCxnSpPr>
        <p:spPr>
          <a:xfrm flipV="1">
            <a:off x="4210391" y="3247592"/>
            <a:ext cx="718753" cy="113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stCxn id="97" idx="3"/>
            <a:endCxn id="84" idx="1"/>
          </p:cNvCxnSpPr>
          <p:nvPr/>
        </p:nvCxnSpPr>
        <p:spPr>
          <a:xfrm flipV="1">
            <a:off x="4210391" y="4143097"/>
            <a:ext cx="1278336" cy="24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stCxn id="97" idx="3"/>
            <a:endCxn id="87" idx="1"/>
          </p:cNvCxnSpPr>
          <p:nvPr/>
        </p:nvCxnSpPr>
        <p:spPr>
          <a:xfrm>
            <a:off x="4210391" y="4384558"/>
            <a:ext cx="1278337" cy="5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3E066F5-BBC1-4006-B7BC-B85E1B1DD6E0}"/>
              </a:ext>
            </a:extLst>
          </p:cNvPr>
          <p:cNvCxnSpPr>
            <a:stCxn id="97" idx="3"/>
            <a:endCxn id="89" idx="2"/>
          </p:cNvCxnSpPr>
          <p:nvPr/>
        </p:nvCxnSpPr>
        <p:spPr>
          <a:xfrm>
            <a:off x="4210391" y="4384558"/>
            <a:ext cx="800471" cy="137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stCxn id="97" idx="2"/>
            <a:endCxn id="93" idx="0"/>
          </p:cNvCxnSpPr>
          <p:nvPr/>
        </p:nvCxnSpPr>
        <p:spPr>
          <a:xfrm>
            <a:off x="3941166" y="4661236"/>
            <a:ext cx="785720" cy="153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B7EA81-2605-4ED9-9D69-9DC72792D14F}"/>
              </a:ext>
            </a:extLst>
          </p:cNvPr>
          <p:cNvSpPr/>
          <p:nvPr/>
        </p:nvSpPr>
        <p:spPr>
          <a:xfrm>
            <a:off x="2325614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1528817" y="259194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28AC0D-B50F-453C-999C-FD27764DB72E}"/>
              </a:ext>
            </a:extLst>
          </p:cNvPr>
          <p:cNvSpPr/>
          <p:nvPr/>
        </p:nvSpPr>
        <p:spPr>
          <a:xfrm>
            <a:off x="3660862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FCBEF2-7C7D-4A48-9373-DAEC40D9E0FA}"/>
              </a:ext>
            </a:extLst>
          </p:cNvPr>
          <p:cNvSpPr/>
          <p:nvPr/>
        </p:nvSpPr>
        <p:spPr>
          <a:xfrm>
            <a:off x="760568" y="4159817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EFCCA3-E48B-4E16-9F74-E8939156B41B}"/>
              </a:ext>
            </a:extLst>
          </p:cNvPr>
          <p:cNvSpPr/>
          <p:nvPr/>
        </p:nvSpPr>
        <p:spPr>
          <a:xfrm>
            <a:off x="1528816" y="562243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E85BDE9-0CD9-45C0-8835-9B1F624EDA18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1299019" y="4429043"/>
            <a:ext cx="10265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941694-FF2B-4732-B277-D3127B4BFCB0}"/>
              </a:ext>
            </a:extLst>
          </p:cNvPr>
          <p:cNvCxnSpPr>
            <a:cxnSpLocks/>
            <a:stCxn id="15" idx="7"/>
            <a:endCxn id="6" idx="4"/>
          </p:cNvCxnSpPr>
          <p:nvPr/>
        </p:nvCxnSpPr>
        <p:spPr>
          <a:xfrm flipV="1">
            <a:off x="1988413" y="4698270"/>
            <a:ext cx="606427" cy="100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864065" y="4429045"/>
            <a:ext cx="796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98043" y="3130392"/>
            <a:ext cx="796797" cy="10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7CDB8314-F386-47E6-A1F4-E2FA3D2472F8}"/>
              </a:ext>
            </a:extLst>
          </p:cNvPr>
          <p:cNvSpPr/>
          <p:nvPr/>
        </p:nvSpPr>
        <p:spPr>
          <a:xfrm>
            <a:off x="4650919" y="259194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C1AEF7-BAE6-4A99-8770-DED132D5F42F}"/>
              </a:ext>
            </a:extLst>
          </p:cNvPr>
          <p:cNvCxnSpPr>
            <a:stCxn id="8" idx="0"/>
            <a:endCxn id="30" idx="4"/>
          </p:cNvCxnSpPr>
          <p:nvPr/>
        </p:nvCxnSpPr>
        <p:spPr>
          <a:xfrm flipV="1">
            <a:off x="3930088" y="3130392"/>
            <a:ext cx="990057" cy="10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74302E4-E89B-4C8A-BFFD-873E049131A6}"/>
              </a:ext>
            </a:extLst>
          </p:cNvPr>
          <p:cNvSpPr/>
          <p:nvPr/>
        </p:nvSpPr>
        <p:spPr>
          <a:xfrm>
            <a:off x="5187510" y="4159818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2DB9CC5-941D-4B2F-8319-7042BBF2BDC5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 flipV="1">
            <a:off x="4199313" y="4429044"/>
            <a:ext cx="988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82E74232-FEA0-4DC7-A7B7-55AD07DB9A53}"/>
              </a:ext>
            </a:extLst>
          </p:cNvPr>
          <p:cNvSpPr/>
          <p:nvPr/>
        </p:nvSpPr>
        <p:spPr>
          <a:xfrm>
            <a:off x="4651543" y="560993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BAE5A41-EEA2-481C-8FBD-D5B79CFD7387}"/>
              </a:ext>
            </a:extLst>
          </p:cNvPr>
          <p:cNvCxnSpPr>
            <a:cxnSpLocks/>
            <a:stCxn id="8" idx="4"/>
            <a:endCxn id="45" idx="1"/>
          </p:cNvCxnSpPr>
          <p:nvPr/>
        </p:nvCxnSpPr>
        <p:spPr>
          <a:xfrm>
            <a:off x="3930088" y="4698270"/>
            <a:ext cx="800309" cy="99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16673B7-767B-48AF-A9D9-F174B27ABF17}"/>
              </a:ext>
            </a:extLst>
          </p:cNvPr>
          <p:cNvSpPr txBox="1"/>
          <p:nvPr/>
        </p:nvSpPr>
        <p:spPr>
          <a:xfrm>
            <a:off x="2196441" y="4244376"/>
            <a:ext cx="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12.1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036DA9-D265-47EF-A4DE-06847366F144}"/>
              </a:ext>
            </a:extLst>
          </p:cNvPr>
          <p:cNvSpPr txBox="1"/>
          <p:nvPr/>
        </p:nvSpPr>
        <p:spPr>
          <a:xfrm>
            <a:off x="3531689" y="4244376"/>
            <a:ext cx="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12.1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89612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576</Words>
  <Application>Microsoft Office PowerPoint</Application>
  <PresentationFormat>宽屏</PresentationFormat>
  <Paragraphs>198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98</cp:revision>
  <dcterms:created xsi:type="dcterms:W3CDTF">2019-12-17T11:56:00Z</dcterms:created>
  <dcterms:modified xsi:type="dcterms:W3CDTF">2020-11-10T14:31:21Z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