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0" r:id="rId2"/>
    <p:sldId id="360" r:id="rId3"/>
    <p:sldId id="368" r:id="rId4"/>
    <p:sldId id="369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88" y="102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3E3C-FD05-4302-B9B7-68EB895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8A569-3598-4272-B9E5-B40D33C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CCB9-4A8B-4124-8B8D-428A7024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0D2-0F1D-47DA-9EDF-0C956AF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B912-13C3-4256-BB5A-F999CDB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0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43.png"/><Relationship Id="rId7" Type="http://schemas.openxmlformats.org/officeDocument/2006/relationships/image" Target="../media/image13.png"/><Relationship Id="rId12" Type="http://schemas.openxmlformats.org/officeDocument/2006/relationships/image" Target="../media/image39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20" Type="http://schemas.openxmlformats.org/officeDocument/2006/relationships/image" Target="../media/image42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37.png"/><Relationship Id="rId15" Type="http://schemas.openxmlformats.org/officeDocument/2006/relationships/image" Target="../media/image21.png"/><Relationship Id="rId23" Type="http://schemas.openxmlformats.org/officeDocument/2006/relationships/image" Target="../media/image45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Relationship Id="rId14" Type="http://schemas.openxmlformats.org/officeDocument/2006/relationships/image" Target="../media/image41.png"/><Relationship Id="rId22" Type="http://schemas.openxmlformats.org/officeDocument/2006/relationships/image" Target="../media/image44.png"/><Relationship Id="rId27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9.sv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7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6240" y="3417088"/>
            <a:ext cx="12694920" cy="25317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68828" y="1467512"/>
            <a:ext cx="7956344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2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任意多边形: 形状 25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8-2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for which the best solution is obtained from the greedy set cover algorithm among the three methods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FB1B9934-BB34-41CA-AC0D-32CE6600E0F8}"/>
                  </a:ext>
                </a:extLst>
              </p:cNvPr>
              <p:cNvSpPr/>
              <p:nvPr/>
            </p:nvSpPr>
            <p:spPr>
              <a:xfrm>
                <a:off x="1776902" y="4374596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FB1B9934-BB34-41CA-AC0D-32CE6600E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02" y="4374596"/>
                <a:ext cx="538451" cy="5384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DCB3CA14-02A1-40EB-870E-CC3B92E0B9D2}"/>
                  </a:ext>
                </a:extLst>
              </p:cNvPr>
              <p:cNvSpPr/>
              <p:nvPr/>
            </p:nvSpPr>
            <p:spPr>
              <a:xfrm>
                <a:off x="1789684" y="3257921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DCB3CA14-02A1-40EB-870E-CC3B92E0B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84" y="3257921"/>
                <a:ext cx="538451" cy="5384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AD8883D6-11EE-4E97-9AA2-76172AE8DED8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V="1">
            <a:off x="2046128" y="3796372"/>
            <a:ext cx="12782" cy="5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56D03C61-E1D9-49FC-A106-3683E0F9D0FF}"/>
                  </a:ext>
                </a:extLst>
              </p:cNvPr>
              <p:cNvSpPr/>
              <p:nvPr/>
            </p:nvSpPr>
            <p:spPr>
              <a:xfrm>
                <a:off x="606857" y="4374596"/>
                <a:ext cx="538451" cy="53845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56D03C61-E1D9-49FC-A106-3683E0F9D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7" y="4374596"/>
                <a:ext cx="538451" cy="5384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84308AF-8C95-4E42-A409-38BBC4FB206F}"/>
              </a:ext>
            </a:extLst>
          </p:cNvPr>
          <p:cNvCxnSpPr>
            <a:cxnSpLocks/>
            <a:stCxn id="104" idx="2"/>
            <a:endCxn id="66" idx="6"/>
          </p:cNvCxnSpPr>
          <p:nvPr/>
        </p:nvCxnSpPr>
        <p:spPr>
          <a:xfrm flipH="1">
            <a:off x="1145308" y="4643822"/>
            <a:ext cx="631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788683C-3651-4187-9F8B-2C05B4A1101F}"/>
              </a:ext>
            </a:extLst>
          </p:cNvPr>
          <p:cNvSpPr/>
          <p:nvPr/>
        </p:nvSpPr>
        <p:spPr>
          <a:xfrm>
            <a:off x="2933832" y="4374595"/>
            <a:ext cx="538451" cy="53845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CA26FB8-E3D7-47D2-A3A3-B61FF4314997}"/>
              </a:ext>
            </a:extLst>
          </p:cNvPr>
          <p:cNvCxnSpPr>
            <a:cxnSpLocks/>
            <a:stCxn id="68" idx="2"/>
            <a:endCxn id="104" idx="6"/>
          </p:cNvCxnSpPr>
          <p:nvPr/>
        </p:nvCxnSpPr>
        <p:spPr>
          <a:xfrm flipH="1">
            <a:off x="2315353" y="4643821"/>
            <a:ext cx="6184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3EAA453-04C7-438C-B0B0-B4E1A3D75E25}"/>
                  </a:ext>
                </a:extLst>
              </p:cNvPr>
              <p:cNvSpPr txBox="1"/>
              <p:nvPr/>
            </p:nvSpPr>
            <p:spPr>
              <a:xfrm>
                <a:off x="1522650" y="3881732"/>
                <a:ext cx="819527" cy="44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3EAA453-04C7-438C-B0B0-B4E1A3D75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50" y="3881732"/>
                <a:ext cx="819527" cy="4472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3C2BBF1-DBE1-4526-A574-E4A1A94E33A6}"/>
                  </a:ext>
                </a:extLst>
              </p:cNvPr>
              <p:cNvSpPr txBox="1"/>
              <p:nvPr/>
            </p:nvSpPr>
            <p:spPr>
              <a:xfrm>
                <a:off x="1060145" y="4616586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3C2BBF1-DBE1-4526-A574-E4A1A94E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5" y="4616586"/>
                <a:ext cx="8195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3FDD9ED-4022-4447-A915-7B90ECF25931}"/>
                  </a:ext>
                </a:extLst>
              </p:cNvPr>
              <p:cNvSpPr txBox="1"/>
              <p:nvPr/>
            </p:nvSpPr>
            <p:spPr>
              <a:xfrm>
                <a:off x="2221849" y="4640452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3FDD9ED-4022-4447-A915-7B90ECF2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849" y="4640452"/>
                <a:ext cx="8195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C9FDF911-C4A6-41F2-AF29-FB7A304DB093}"/>
              </a:ext>
            </a:extLst>
          </p:cNvPr>
          <p:cNvSpPr txBox="1"/>
          <p:nvPr/>
        </p:nvSpPr>
        <p:spPr>
          <a:xfrm>
            <a:off x="300550" y="2121021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Greedy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050D926-1478-4070-9537-26A322316EE6}"/>
              </a:ext>
            </a:extLst>
          </p:cNvPr>
          <p:cNvSpPr txBox="1"/>
          <p:nvPr/>
        </p:nvSpPr>
        <p:spPr>
          <a:xfrm>
            <a:off x="4153725" y="2167218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346EB9E-5E92-4DC5-B647-324DC0551441}"/>
              </a:ext>
            </a:extLst>
          </p:cNvPr>
          <p:cNvSpPr txBox="1"/>
          <p:nvPr/>
        </p:nvSpPr>
        <p:spPr>
          <a:xfrm>
            <a:off x="5059881" y="5673502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10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FE9F0A7-04D2-4376-ACE3-50C29F1E7E27}"/>
              </a:ext>
            </a:extLst>
          </p:cNvPr>
          <p:cNvSpPr txBox="1"/>
          <p:nvPr/>
        </p:nvSpPr>
        <p:spPr>
          <a:xfrm>
            <a:off x="957861" y="5708772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9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58B7950-5397-4822-A0AB-0B29E32A08C6}"/>
              </a:ext>
            </a:extLst>
          </p:cNvPr>
          <p:cNvSpPr txBox="1"/>
          <p:nvPr/>
        </p:nvSpPr>
        <p:spPr>
          <a:xfrm>
            <a:off x="8097907" y="2167218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LP based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AB16B86-51AE-4CE0-A4B3-24407F0912FF}"/>
              </a:ext>
            </a:extLst>
          </p:cNvPr>
          <p:cNvSpPr txBox="1"/>
          <p:nvPr/>
        </p:nvSpPr>
        <p:spPr>
          <a:xfrm>
            <a:off x="8450491" y="5628091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15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C1BAAD5-A7F6-4F5F-A5C4-D10B9ACE5FCF}"/>
              </a:ext>
            </a:extLst>
          </p:cNvPr>
          <p:cNvCxnSpPr>
            <a:cxnSpLocks/>
            <a:stCxn id="106" idx="3"/>
            <a:endCxn id="66" idx="7"/>
          </p:cNvCxnSpPr>
          <p:nvPr/>
        </p:nvCxnSpPr>
        <p:spPr>
          <a:xfrm flipH="1">
            <a:off x="1066454" y="3717518"/>
            <a:ext cx="802084" cy="73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DE4DB85-3472-4035-B867-1160EF53424B}"/>
              </a:ext>
            </a:extLst>
          </p:cNvPr>
          <p:cNvCxnSpPr>
            <a:cxnSpLocks/>
            <a:stCxn id="68" idx="1"/>
            <a:endCxn id="106" idx="5"/>
          </p:cNvCxnSpPr>
          <p:nvPr/>
        </p:nvCxnSpPr>
        <p:spPr>
          <a:xfrm flipH="1" flipV="1">
            <a:off x="2249281" y="3717518"/>
            <a:ext cx="763405" cy="7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00C4BC81-FC50-4B4B-ADCC-67E26B94E851}"/>
                  </a:ext>
                </a:extLst>
              </p:cNvPr>
              <p:cNvSpPr txBox="1"/>
              <p:nvPr/>
            </p:nvSpPr>
            <p:spPr>
              <a:xfrm>
                <a:off x="837735" y="3717518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00C4BC81-FC50-4B4B-ADCC-67E26B94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35" y="3717518"/>
                <a:ext cx="8195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CE1BD25-B32F-4AAD-B677-16E68793E94F}"/>
                  </a:ext>
                </a:extLst>
              </p:cNvPr>
              <p:cNvSpPr txBox="1"/>
              <p:nvPr/>
            </p:nvSpPr>
            <p:spPr>
              <a:xfrm>
                <a:off x="2448647" y="3736038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CE1BD25-B32F-4AAD-B677-16E68793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47" y="3736038"/>
                <a:ext cx="819527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ABB9FBEE-195F-4318-A65E-B3D9A7EF53F3}"/>
                  </a:ext>
                </a:extLst>
              </p:cNvPr>
              <p:cNvSpPr/>
              <p:nvPr/>
            </p:nvSpPr>
            <p:spPr>
              <a:xfrm>
                <a:off x="5777523" y="4347361"/>
                <a:ext cx="538451" cy="53845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ABB9FBEE-195F-4318-A65E-B3D9A7EF5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523" y="4347361"/>
                <a:ext cx="538451" cy="5384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632A5999-3FD4-4770-B143-2E2C3D967AAE}"/>
                  </a:ext>
                </a:extLst>
              </p:cNvPr>
              <p:cNvSpPr/>
              <p:nvPr/>
            </p:nvSpPr>
            <p:spPr>
              <a:xfrm>
                <a:off x="5790305" y="3230686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632A5999-3FD4-4770-B143-2E2C3D967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05" y="3230686"/>
                <a:ext cx="538451" cy="53845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49CAA9AC-B973-4F5C-9122-71187D165284}"/>
              </a:ext>
            </a:extLst>
          </p:cNvPr>
          <p:cNvCxnSpPr>
            <a:stCxn id="116" idx="0"/>
            <a:endCxn id="117" idx="4"/>
          </p:cNvCxnSpPr>
          <p:nvPr/>
        </p:nvCxnSpPr>
        <p:spPr>
          <a:xfrm flipV="1">
            <a:off x="6046749" y="3769137"/>
            <a:ext cx="12782" cy="5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712734BD-FB0F-46BE-93C8-DCD60A81D8BC}"/>
                  </a:ext>
                </a:extLst>
              </p:cNvPr>
              <p:cNvSpPr/>
              <p:nvPr/>
            </p:nvSpPr>
            <p:spPr>
              <a:xfrm>
                <a:off x="4607478" y="4347361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712734BD-FB0F-46BE-93C8-DCD60A81D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78" y="4347361"/>
                <a:ext cx="538451" cy="5384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985805E-AA6D-463D-A0C3-62A5D0B3EEF6}"/>
              </a:ext>
            </a:extLst>
          </p:cNvPr>
          <p:cNvCxnSpPr>
            <a:cxnSpLocks/>
            <a:stCxn id="116" idx="2"/>
            <a:endCxn id="120" idx="6"/>
          </p:cNvCxnSpPr>
          <p:nvPr/>
        </p:nvCxnSpPr>
        <p:spPr>
          <a:xfrm flipH="1">
            <a:off x="5145929" y="4616587"/>
            <a:ext cx="631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8F23C8E-46CE-4AF8-B1F0-3F773420F88A}"/>
              </a:ext>
            </a:extLst>
          </p:cNvPr>
          <p:cNvSpPr/>
          <p:nvPr/>
        </p:nvSpPr>
        <p:spPr>
          <a:xfrm>
            <a:off x="6934453" y="4347360"/>
            <a:ext cx="538451" cy="53845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2862752-1487-4271-8E27-BB79BBB2F690}"/>
              </a:ext>
            </a:extLst>
          </p:cNvPr>
          <p:cNvCxnSpPr>
            <a:cxnSpLocks/>
            <a:stCxn id="125" idx="2"/>
            <a:endCxn id="116" idx="6"/>
          </p:cNvCxnSpPr>
          <p:nvPr/>
        </p:nvCxnSpPr>
        <p:spPr>
          <a:xfrm flipH="1">
            <a:off x="6315974" y="4616586"/>
            <a:ext cx="6184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9EB7E4E8-5F15-4F7E-ADA1-C871F1A183E3}"/>
                  </a:ext>
                </a:extLst>
              </p:cNvPr>
              <p:cNvSpPr txBox="1"/>
              <p:nvPr/>
            </p:nvSpPr>
            <p:spPr>
              <a:xfrm>
                <a:off x="5523271" y="3854497"/>
                <a:ext cx="819527" cy="44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9EB7E4E8-5F15-4F7E-ADA1-C871F1A18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71" y="3854497"/>
                <a:ext cx="819527" cy="4472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99C4365E-A5F2-457B-95A6-0DE6CE064A74}"/>
                  </a:ext>
                </a:extLst>
              </p:cNvPr>
              <p:cNvSpPr txBox="1"/>
              <p:nvPr/>
            </p:nvSpPr>
            <p:spPr>
              <a:xfrm>
                <a:off x="5060766" y="4589351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99C4365E-A5F2-457B-95A6-0DE6CE064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66" y="4589351"/>
                <a:ext cx="8195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E3C3407-DC72-4E19-A239-D905D6EF877B}"/>
                  </a:ext>
                </a:extLst>
              </p:cNvPr>
              <p:cNvSpPr txBox="1"/>
              <p:nvPr/>
            </p:nvSpPr>
            <p:spPr>
              <a:xfrm>
                <a:off x="6222470" y="4613217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E3C3407-DC72-4E19-A239-D905D6EF8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70" y="4613217"/>
                <a:ext cx="8195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8E0478B2-6C4D-4141-9DE6-934A44DD0D2F}"/>
              </a:ext>
            </a:extLst>
          </p:cNvPr>
          <p:cNvCxnSpPr>
            <a:cxnSpLocks/>
            <a:stCxn id="117" idx="3"/>
            <a:endCxn id="120" idx="7"/>
          </p:cNvCxnSpPr>
          <p:nvPr/>
        </p:nvCxnSpPr>
        <p:spPr>
          <a:xfrm flipH="1">
            <a:off x="5067075" y="3690283"/>
            <a:ext cx="802084" cy="73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8E096025-3A4D-431E-B687-0290F81AF611}"/>
              </a:ext>
            </a:extLst>
          </p:cNvPr>
          <p:cNvCxnSpPr>
            <a:cxnSpLocks/>
            <a:stCxn id="125" idx="1"/>
            <a:endCxn id="117" idx="5"/>
          </p:cNvCxnSpPr>
          <p:nvPr/>
        </p:nvCxnSpPr>
        <p:spPr>
          <a:xfrm flipH="1" flipV="1">
            <a:off x="6249902" y="3690283"/>
            <a:ext cx="763405" cy="7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A630473-3138-4AFD-8485-812A302FB318}"/>
                  </a:ext>
                </a:extLst>
              </p:cNvPr>
              <p:cNvSpPr txBox="1"/>
              <p:nvPr/>
            </p:nvSpPr>
            <p:spPr>
              <a:xfrm>
                <a:off x="4838356" y="3690283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A630473-3138-4AFD-8485-812A302FB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56" y="3690283"/>
                <a:ext cx="81952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D7AC3DE-7FA6-4CEA-8921-AC74843DCA67}"/>
                  </a:ext>
                </a:extLst>
              </p:cNvPr>
              <p:cNvSpPr txBox="1"/>
              <p:nvPr/>
            </p:nvSpPr>
            <p:spPr>
              <a:xfrm>
                <a:off x="6449268" y="3708803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D7AC3DE-7FA6-4CEA-8921-AC74843D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268" y="3708803"/>
                <a:ext cx="81952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B46F6E-32CE-4D96-BF05-2D13574CF191}"/>
                  </a:ext>
                </a:extLst>
              </p:cNvPr>
              <p:cNvSpPr txBox="1"/>
              <p:nvPr/>
            </p:nvSpPr>
            <p:spPr>
              <a:xfrm>
                <a:off x="4744289" y="5038314"/>
                <a:ext cx="3143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</a:rPr>
                  <a:t>as the first selected edge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B46F6E-32CE-4D96-BF05-2D13574CF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289" y="5038314"/>
                <a:ext cx="3143370" cy="369332"/>
              </a:xfrm>
              <a:prstGeom prst="rect">
                <a:avLst/>
              </a:prstGeom>
              <a:blipFill>
                <a:blip r:embed="rId2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9E7E015F-A058-496D-B0E7-4D13F3163CC4}"/>
                  </a:ext>
                </a:extLst>
              </p:cNvPr>
              <p:cNvSpPr/>
              <p:nvPr/>
            </p:nvSpPr>
            <p:spPr>
              <a:xfrm>
                <a:off x="9620536" y="4320126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9E7E015F-A058-496D-B0E7-4D13F3163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536" y="4320126"/>
                <a:ext cx="538451" cy="53845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F73A11A4-3FAE-46ED-93CC-B0F82D01D7E5}"/>
                  </a:ext>
                </a:extLst>
              </p:cNvPr>
              <p:cNvSpPr/>
              <p:nvPr/>
            </p:nvSpPr>
            <p:spPr>
              <a:xfrm>
                <a:off x="9633318" y="3203451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F73A11A4-3FAE-46ED-93CC-B0F82D01D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318" y="3203451"/>
                <a:ext cx="538451" cy="53845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5B5332FE-ED5E-46A1-AEF3-86CE30DF216E}"/>
              </a:ext>
            </a:extLst>
          </p:cNvPr>
          <p:cNvCxnSpPr>
            <a:stCxn id="134" idx="0"/>
            <a:endCxn id="135" idx="4"/>
          </p:cNvCxnSpPr>
          <p:nvPr/>
        </p:nvCxnSpPr>
        <p:spPr>
          <a:xfrm flipV="1">
            <a:off x="9889762" y="3741902"/>
            <a:ext cx="12782" cy="5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70474998-F75B-4ACF-8589-A39231B61C51}"/>
                  </a:ext>
                </a:extLst>
              </p:cNvPr>
              <p:cNvSpPr/>
              <p:nvPr/>
            </p:nvSpPr>
            <p:spPr>
              <a:xfrm>
                <a:off x="8450491" y="4320126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70474998-F75B-4ACF-8589-A39231B61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491" y="4320126"/>
                <a:ext cx="538451" cy="53845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A18797D-C8B8-47D3-8367-02AF4166FE6D}"/>
              </a:ext>
            </a:extLst>
          </p:cNvPr>
          <p:cNvCxnSpPr>
            <a:cxnSpLocks/>
            <a:stCxn id="134" idx="2"/>
            <a:endCxn id="137" idx="6"/>
          </p:cNvCxnSpPr>
          <p:nvPr/>
        </p:nvCxnSpPr>
        <p:spPr>
          <a:xfrm flipH="1">
            <a:off x="8988942" y="4589352"/>
            <a:ext cx="631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28F25E75-0837-49FB-B8A2-AC6CEFACCA20}"/>
              </a:ext>
            </a:extLst>
          </p:cNvPr>
          <p:cNvSpPr/>
          <p:nvPr/>
        </p:nvSpPr>
        <p:spPr>
          <a:xfrm>
            <a:off x="10777466" y="4320125"/>
            <a:ext cx="538451" cy="53845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CA911D5-55D7-43E6-9821-66C8A67F3AD6}"/>
              </a:ext>
            </a:extLst>
          </p:cNvPr>
          <p:cNvCxnSpPr>
            <a:cxnSpLocks/>
            <a:stCxn id="139" idx="2"/>
            <a:endCxn id="134" idx="6"/>
          </p:cNvCxnSpPr>
          <p:nvPr/>
        </p:nvCxnSpPr>
        <p:spPr>
          <a:xfrm flipH="1">
            <a:off x="10158987" y="4589351"/>
            <a:ext cx="6184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B84739DE-FF86-488E-8F8F-A54954397883}"/>
                  </a:ext>
                </a:extLst>
              </p:cNvPr>
              <p:cNvSpPr txBox="1"/>
              <p:nvPr/>
            </p:nvSpPr>
            <p:spPr>
              <a:xfrm>
                <a:off x="9366284" y="3827262"/>
                <a:ext cx="819527" cy="44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B84739DE-FF86-488E-8F8F-A54954397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284" y="3827262"/>
                <a:ext cx="819527" cy="44727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787994FF-3D62-471A-A7AE-BA3DC721AE5C}"/>
                  </a:ext>
                </a:extLst>
              </p:cNvPr>
              <p:cNvSpPr txBox="1"/>
              <p:nvPr/>
            </p:nvSpPr>
            <p:spPr>
              <a:xfrm>
                <a:off x="8903779" y="4562116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787994FF-3D62-471A-A7AE-BA3DC721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779" y="4562116"/>
                <a:ext cx="81952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76895E78-997C-4696-AFC1-8B07A4141B33}"/>
                  </a:ext>
                </a:extLst>
              </p:cNvPr>
              <p:cNvSpPr txBox="1"/>
              <p:nvPr/>
            </p:nvSpPr>
            <p:spPr>
              <a:xfrm>
                <a:off x="10065483" y="4585982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76895E78-997C-4696-AFC1-8B07A414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483" y="4585982"/>
                <a:ext cx="81952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4DB5F23-D7B1-4A71-8C09-66B75210E5A5}"/>
              </a:ext>
            </a:extLst>
          </p:cNvPr>
          <p:cNvCxnSpPr>
            <a:cxnSpLocks/>
            <a:stCxn id="135" idx="3"/>
            <a:endCxn id="137" idx="7"/>
          </p:cNvCxnSpPr>
          <p:nvPr/>
        </p:nvCxnSpPr>
        <p:spPr>
          <a:xfrm flipH="1">
            <a:off x="8910088" y="3663048"/>
            <a:ext cx="802084" cy="73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52DA4CCB-955C-4CC1-ACFC-9E97534E4079}"/>
              </a:ext>
            </a:extLst>
          </p:cNvPr>
          <p:cNvCxnSpPr>
            <a:cxnSpLocks/>
            <a:stCxn id="139" idx="1"/>
            <a:endCxn id="135" idx="5"/>
          </p:cNvCxnSpPr>
          <p:nvPr/>
        </p:nvCxnSpPr>
        <p:spPr>
          <a:xfrm flipH="1" flipV="1">
            <a:off x="10092915" y="3663048"/>
            <a:ext cx="763405" cy="7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DBA444BC-2473-4A81-8366-1E46056F7A45}"/>
                  </a:ext>
                </a:extLst>
              </p:cNvPr>
              <p:cNvSpPr txBox="1"/>
              <p:nvPr/>
            </p:nvSpPr>
            <p:spPr>
              <a:xfrm>
                <a:off x="8681369" y="3663048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DBA444BC-2473-4A81-8366-1E46056F7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369" y="3663048"/>
                <a:ext cx="81952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9B9C2B4-6EB1-4A86-91D0-9718D52E623B}"/>
                  </a:ext>
                </a:extLst>
              </p:cNvPr>
              <p:cNvSpPr txBox="1"/>
              <p:nvPr/>
            </p:nvSpPr>
            <p:spPr>
              <a:xfrm>
                <a:off x="10292281" y="3681568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9B9C2B4-6EB1-4A86-91D0-9718D52E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281" y="3681568"/>
                <a:ext cx="81952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00640B8-7D0D-4910-B1D3-5AD6EBA6F45E}"/>
                  </a:ext>
                </a:extLst>
              </p:cNvPr>
              <p:cNvSpPr txBox="1"/>
              <p:nvPr/>
            </p:nvSpPr>
            <p:spPr>
              <a:xfrm>
                <a:off x="10059824" y="5142317"/>
                <a:ext cx="2512186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00640B8-7D0D-4910-B1D3-5AD6EBA6F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824" y="5142317"/>
                <a:ext cx="2512186" cy="134088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4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8-3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for which the best solution is obtained from the pricing method independent of the order of edges.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3C0887B-6B61-40F9-A65D-34840B29248D}"/>
                  </a:ext>
                </a:extLst>
              </p:cNvPr>
              <p:cNvSpPr/>
              <p:nvPr/>
            </p:nvSpPr>
            <p:spPr>
              <a:xfrm>
                <a:off x="1776902" y="4374596"/>
                <a:ext cx="538451" cy="53845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3C0887B-6B61-40F9-A65D-34840B292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02" y="4374596"/>
                <a:ext cx="538451" cy="5384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40DBB5B-D511-4379-B8CB-41751ACF7E07}"/>
                  </a:ext>
                </a:extLst>
              </p:cNvPr>
              <p:cNvSpPr/>
              <p:nvPr/>
            </p:nvSpPr>
            <p:spPr>
              <a:xfrm>
                <a:off x="1789684" y="3257921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40DBB5B-D511-4379-B8CB-41751ACF7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84" y="3257921"/>
                <a:ext cx="538451" cy="5384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106C73F-CE76-4BFA-BECF-21C5B183F0EF}"/>
              </a:ext>
            </a:extLst>
          </p:cNvPr>
          <p:cNvCxnSpPr>
            <a:stCxn id="46" idx="0"/>
            <a:endCxn id="48" idx="4"/>
          </p:cNvCxnSpPr>
          <p:nvPr/>
        </p:nvCxnSpPr>
        <p:spPr>
          <a:xfrm flipV="1">
            <a:off x="2046128" y="3796372"/>
            <a:ext cx="12782" cy="5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13D227B-A3FE-4793-A5CE-41D10F3477F4}"/>
                  </a:ext>
                </a:extLst>
              </p:cNvPr>
              <p:cNvSpPr/>
              <p:nvPr/>
            </p:nvSpPr>
            <p:spPr>
              <a:xfrm>
                <a:off x="606857" y="4374596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13D227B-A3FE-4793-A5CE-41D10F347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7" y="4374596"/>
                <a:ext cx="538451" cy="5384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CF0692B-9E6C-440C-8F1E-E62ABDF25120}"/>
              </a:ext>
            </a:extLst>
          </p:cNvPr>
          <p:cNvCxnSpPr>
            <a:cxnSpLocks/>
            <a:stCxn id="46" idx="2"/>
            <a:endCxn id="50" idx="6"/>
          </p:cNvCxnSpPr>
          <p:nvPr/>
        </p:nvCxnSpPr>
        <p:spPr>
          <a:xfrm flipH="1">
            <a:off x="1145308" y="4643822"/>
            <a:ext cx="631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476FD09F-AE71-49D0-A269-9B8F79764305}"/>
              </a:ext>
            </a:extLst>
          </p:cNvPr>
          <p:cNvSpPr/>
          <p:nvPr/>
        </p:nvSpPr>
        <p:spPr>
          <a:xfrm>
            <a:off x="2933832" y="4374595"/>
            <a:ext cx="538451" cy="53845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A2D0FD8-F373-41BE-AE99-7358F9787AB9}"/>
              </a:ext>
            </a:extLst>
          </p:cNvPr>
          <p:cNvCxnSpPr>
            <a:cxnSpLocks/>
            <a:stCxn id="52" idx="2"/>
            <a:endCxn id="46" idx="6"/>
          </p:cNvCxnSpPr>
          <p:nvPr/>
        </p:nvCxnSpPr>
        <p:spPr>
          <a:xfrm flipH="1">
            <a:off x="2315353" y="4643821"/>
            <a:ext cx="6184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9CFD81B-949F-4972-B37D-E46D565EF6BB}"/>
                  </a:ext>
                </a:extLst>
              </p:cNvPr>
              <p:cNvSpPr txBox="1"/>
              <p:nvPr/>
            </p:nvSpPr>
            <p:spPr>
              <a:xfrm>
                <a:off x="1522650" y="3881732"/>
                <a:ext cx="819527" cy="44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9CFD81B-949F-4972-B37D-E46D565E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50" y="3881732"/>
                <a:ext cx="819527" cy="4472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A1B59D8-D6FD-4DF2-9B37-F57A951B48B7}"/>
                  </a:ext>
                </a:extLst>
              </p:cNvPr>
              <p:cNvSpPr txBox="1"/>
              <p:nvPr/>
            </p:nvSpPr>
            <p:spPr>
              <a:xfrm>
                <a:off x="1060145" y="4616586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A1B59D8-D6FD-4DF2-9B37-F57A951B4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5" y="4616586"/>
                <a:ext cx="8195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9A3DC22-B218-4672-9679-33D06C457702}"/>
                  </a:ext>
                </a:extLst>
              </p:cNvPr>
              <p:cNvSpPr txBox="1"/>
              <p:nvPr/>
            </p:nvSpPr>
            <p:spPr>
              <a:xfrm>
                <a:off x="2221849" y="4640452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9A3DC22-B218-4672-9679-33D06C45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849" y="4640452"/>
                <a:ext cx="8195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F9BB2939-5C7C-4529-B15A-87ADC6A1F051}"/>
              </a:ext>
            </a:extLst>
          </p:cNvPr>
          <p:cNvSpPr txBox="1"/>
          <p:nvPr/>
        </p:nvSpPr>
        <p:spPr>
          <a:xfrm>
            <a:off x="4153725" y="2167218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F86BEC9-C150-4858-A27C-2DD538FAD7CA}"/>
              </a:ext>
            </a:extLst>
          </p:cNvPr>
          <p:cNvSpPr txBox="1"/>
          <p:nvPr/>
        </p:nvSpPr>
        <p:spPr>
          <a:xfrm>
            <a:off x="5059881" y="5673502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16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E9788BA-D595-434A-986C-B278F635B262}"/>
              </a:ext>
            </a:extLst>
          </p:cNvPr>
          <p:cNvSpPr txBox="1"/>
          <p:nvPr/>
        </p:nvSpPr>
        <p:spPr>
          <a:xfrm>
            <a:off x="957861" y="5708772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17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2B6092A-2D82-42B3-B813-52583FA4FE39}"/>
              </a:ext>
            </a:extLst>
          </p:cNvPr>
          <p:cNvSpPr txBox="1"/>
          <p:nvPr/>
        </p:nvSpPr>
        <p:spPr>
          <a:xfrm>
            <a:off x="8097907" y="2167218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LP based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C8314E-BE1A-40BC-A66A-E5A346625BC6}"/>
              </a:ext>
            </a:extLst>
          </p:cNvPr>
          <p:cNvSpPr txBox="1"/>
          <p:nvPr/>
        </p:nvSpPr>
        <p:spPr>
          <a:xfrm>
            <a:off x="8450491" y="5628091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26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F4A5933-DB84-462C-B04E-E7E95BAF12D5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>
          <a:xfrm flipH="1">
            <a:off x="1066454" y="3717518"/>
            <a:ext cx="802084" cy="73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F32EE90-F2AC-488D-B4F3-394C2A70B5CD}"/>
              </a:ext>
            </a:extLst>
          </p:cNvPr>
          <p:cNvCxnSpPr>
            <a:cxnSpLocks/>
            <a:stCxn id="52" idx="1"/>
            <a:endCxn id="48" idx="5"/>
          </p:cNvCxnSpPr>
          <p:nvPr/>
        </p:nvCxnSpPr>
        <p:spPr>
          <a:xfrm flipH="1" flipV="1">
            <a:off x="2249281" y="3717518"/>
            <a:ext cx="763405" cy="7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019C95B-88BB-4E15-8B08-5006836E964C}"/>
                  </a:ext>
                </a:extLst>
              </p:cNvPr>
              <p:cNvSpPr txBox="1"/>
              <p:nvPr/>
            </p:nvSpPr>
            <p:spPr>
              <a:xfrm>
                <a:off x="837735" y="3717518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019C95B-88BB-4E15-8B08-5006836E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35" y="3717518"/>
                <a:ext cx="8195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A773E2F-7D2A-4E76-A0E0-239BAB495603}"/>
                  </a:ext>
                </a:extLst>
              </p:cNvPr>
              <p:cNvSpPr txBox="1"/>
              <p:nvPr/>
            </p:nvSpPr>
            <p:spPr>
              <a:xfrm>
                <a:off x="2448647" y="3736038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A773E2F-7D2A-4E76-A0E0-239BAB49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47" y="3736038"/>
                <a:ext cx="819527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F99A49F3-B559-4210-A805-65EAF85E694C}"/>
                  </a:ext>
                </a:extLst>
              </p:cNvPr>
              <p:cNvSpPr/>
              <p:nvPr/>
            </p:nvSpPr>
            <p:spPr>
              <a:xfrm>
                <a:off x="5777523" y="4347361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F99A49F3-B559-4210-A805-65EAF85E6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523" y="4347361"/>
                <a:ext cx="538451" cy="53845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D769AB51-83C0-439D-9550-F9327F053A37}"/>
                  </a:ext>
                </a:extLst>
              </p:cNvPr>
              <p:cNvSpPr/>
              <p:nvPr/>
            </p:nvSpPr>
            <p:spPr>
              <a:xfrm>
                <a:off x="5790305" y="3230686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D769AB51-83C0-439D-9550-F9327F053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05" y="3230686"/>
                <a:ext cx="538451" cy="53845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4EAAFCE-8AD2-45F9-A467-DB5FA50DB580}"/>
              </a:ext>
            </a:extLst>
          </p:cNvPr>
          <p:cNvCxnSpPr>
            <a:stCxn id="79" idx="0"/>
            <a:endCxn id="80" idx="4"/>
          </p:cNvCxnSpPr>
          <p:nvPr/>
        </p:nvCxnSpPr>
        <p:spPr>
          <a:xfrm flipV="1">
            <a:off x="6046749" y="3769137"/>
            <a:ext cx="12782" cy="5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6E4183F-76CB-4D68-B574-3BC2DEF496F4}"/>
                  </a:ext>
                </a:extLst>
              </p:cNvPr>
              <p:cNvSpPr/>
              <p:nvPr/>
            </p:nvSpPr>
            <p:spPr>
              <a:xfrm>
                <a:off x="4607478" y="4347361"/>
                <a:ext cx="538451" cy="53845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6E4183F-76CB-4D68-B574-3BC2DEF49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78" y="4347361"/>
                <a:ext cx="538451" cy="5384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47E08CE-CD8F-4A42-A102-C327CE334981}"/>
              </a:ext>
            </a:extLst>
          </p:cNvPr>
          <p:cNvCxnSpPr>
            <a:cxnSpLocks/>
            <a:stCxn id="79" idx="2"/>
            <a:endCxn id="82" idx="6"/>
          </p:cNvCxnSpPr>
          <p:nvPr/>
        </p:nvCxnSpPr>
        <p:spPr>
          <a:xfrm flipH="1">
            <a:off x="5145929" y="4616587"/>
            <a:ext cx="631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7B477BD4-EA9B-4D2C-BD63-2DD857EB5F89}"/>
              </a:ext>
            </a:extLst>
          </p:cNvPr>
          <p:cNvSpPr/>
          <p:nvPr/>
        </p:nvSpPr>
        <p:spPr>
          <a:xfrm>
            <a:off x="6934453" y="4347360"/>
            <a:ext cx="538451" cy="53845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FBD54F30-1D4F-41B2-809B-CBAED0B588B5}"/>
              </a:ext>
            </a:extLst>
          </p:cNvPr>
          <p:cNvCxnSpPr>
            <a:cxnSpLocks/>
            <a:stCxn id="84" idx="2"/>
            <a:endCxn id="79" idx="6"/>
          </p:cNvCxnSpPr>
          <p:nvPr/>
        </p:nvCxnSpPr>
        <p:spPr>
          <a:xfrm flipH="1">
            <a:off x="6315974" y="4616586"/>
            <a:ext cx="6184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A1687C8-5965-4FD8-B07E-AEB8C0AF7739}"/>
                  </a:ext>
                </a:extLst>
              </p:cNvPr>
              <p:cNvSpPr txBox="1"/>
              <p:nvPr/>
            </p:nvSpPr>
            <p:spPr>
              <a:xfrm>
                <a:off x="5523271" y="3854497"/>
                <a:ext cx="819527" cy="44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A1687C8-5965-4FD8-B07E-AEB8C0AF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71" y="3854497"/>
                <a:ext cx="819527" cy="4472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B6D8588-27F8-48BE-B3A2-7CA57EE1A7BA}"/>
                  </a:ext>
                </a:extLst>
              </p:cNvPr>
              <p:cNvSpPr txBox="1"/>
              <p:nvPr/>
            </p:nvSpPr>
            <p:spPr>
              <a:xfrm>
                <a:off x="5060766" y="4589351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B6D8588-27F8-48BE-B3A2-7CA57EE1A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66" y="4589351"/>
                <a:ext cx="8195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AD0D51E-4EBF-4F1D-9353-5B226FC49B8C}"/>
                  </a:ext>
                </a:extLst>
              </p:cNvPr>
              <p:cNvSpPr txBox="1"/>
              <p:nvPr/>
            </p:nvSpPr>
            <p:spPr>
              <a:xfrm>
                <a:off x="6222470" y="4613217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AD0D51E-4EBF-4F1D-9353-5B226FC49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70" y="4613217"/>
                <a:ext cx="8195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A6BFDAB-E183-4D35-A4F1-81E180A5F7CF}"/>
              </a:ext>
            </a:extLst>
          </p:cNvPr>
          <p:cNvCxnSpPr>
            <a:cxnSpLocks/>
            <a:stCxn id="80" idx="3"/>
            <a:endCxn id="82" idx="7"/>
          </p:cNvCxnSpPr>
          <p:nvPr/>
        </p:nvCxnSpPr>
        <p:spPr>
          <a:xfrm flipH="1">
            <a:off x="5067075" y="3690283"/>
            <a:ext cx="802084" cy="73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7CFD427-C04E-490E-A065-DD1C91C908B8}"/>
              </a:ext>
            </a:extLst>
          </p:cNvPr>
          <p:cNvCxnSpPr>
            <a:cxnSpLocks/>
            <a:stCxn id="84" idx="1"/>
            <a:endCxn id="80" idx="5"/>
          </p:cNvCxnSpPr>
          <p:nvPr/>
        </p:nvCxnSpPr>
        <p:spPr>
          <a:xfrm flipH="1" flipV="1">
            <a:off x="6249902" y="3690283"/>
            <a:ext cx="763405" cy="7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35DDB87-D726-47D8-AB66-611BA7CB6695}"/>
                  </a:ext>
                </a:extLst>
              </p:cNvPr>
              <p:cNvSpPr txBox="1"/>
              <p:nvPr/>
            </p:nvSpPr>
            <p:spPr>
              <a:xfrm>
                <a:off x="4838356" y="3690283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35DDB87-D726-47D8-AB66-611BA7CB6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56" y="3690283"/>
                <a:ext cx="81952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E321C19-0234-482C-A556-966BD74D72FF}"/>
                  </a:ext>
                </a:extLst>
              </p:cNvPr>
              <p:cNvSpPr txBox="1"/>
              <p:nvPr/>
            </p:nvSpPr>
            <p:spPr>
              <a:xfrm>
                <a:off x="6449268" y="3708803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E321C19-0234-482C-A556-966BD74D7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268" y="3708803"/>
                <a:ext cx="81952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06BF37B-5CD0-42D0-8C68-02AFFB142865}"/>
                  </a:ext>
                </a:extLst>
              </p:cNvPr>
              <p:cNvSpPr txBox="1"/>
              <p:nvPr/>
            </p:nvSpPr>
            <p:spPr>
              <a:xfrm>
                <a:off x="4744289" y="5038314"/>
                <a:ext cx="3143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</a:rPr>
                  <a:t>as the first selected edge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06BF37B-5CD0-42D0-8C68-02AFFB142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289" y="5038314"/>
                <a:ext cx="3143370" cy="369332"/>
              </a:xfrm>
              <a:prstGeom prst="rect">
                <a:avLst/>
              </a:prstGeom>
              <a:blipFill>
                <a:blip r:embed="rId2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E5C38C74-9424-4168-BCF3-180516AD1D29}"/>
                  </a:ext>
                </a:extLst>
              </p:cNvPr>
              <p:cNvSpPr/>
              <p:nvPr/>
            </p:nvSpPr>
            <p:spPr>
              <a:xfrm>
                <a:off x="9620536" y="4320126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E5C38C74-9424-4168-BCF3-180516AD1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536" y="4320126"/>
                <a:ext cx="538451" cy="53845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5B846630-284A-4FD3-9136-3F15436236CC}"/>
                  </a:ext>
                </a:extLst>
              </p:cNvPr>
              <p:cNvSpPr/>
              <p:nvPr/>
            </p:nvSpPr>
            <p:spPr>
              <a:xfrm>
                <a:off x="9633318" y="3203451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5B846630-284A-4FD3-9136-3F1543623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318" y="3203451"/>
                <a:ext cx="538451" cy="53845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BF8E6F6-D85F-444D-816D-D3EEDDDC1AB9}"/>
              </a:ext>
            </a:extLst>
          </p:cNvPr>
          <p:cNvCxnSpPr>
            <a:stCxn id="94" idx="0"/>
            <a:endCxn id="95" idx="4"/>
          </p:cNvCxnSpPr>
          <p:nvPr/>
        </p:nvCxnSpPr>
        <p:spPr>
          <a:xfrm flipV="1">
            <a:off x="9889762" y="3741902"/>
            <a:ext cx="12782" cy="5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58CFC79B-C95A-458B-A8D7-A8195C9DAED6}"/>
                  </a:ext>
                </a:extLst>
              </p:cNvPr>
              <p:cNvSpPr/>
              <p:nvPr/>
            </p:nvSpPr>
            <p:spPr>
              <a:xfrm>
                <a:off x="8450491" y="4320126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58CFC79B-C95A-458B-A8D7-A8195C9DA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491" y="4320126"/>
                <a:ext cx="538451" cy="53845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17A1E23-60D0-4A79-B0D2-21E28D3BCDA1}"/>
              </a:ext>
            </a:extLst>
          </p:cNvPr>
          <p:cNvCxnSpPr>
            <a:cxnSpLocks/>
            <a:stCxn id="94" idx="2"/>
            <a:endCxn id="97" idx="6"/>
          </p:cNvCxnSpPr>
          <p:nvPr/>
        </p:nvCxnSpPr>
        <p:spPr>
          <a:xfrm flipH="1">
            <a:off x="8988942" y="4589352"/>
            <a:ext cx="631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DB43C859-90BF-4FC3-B076-C1D5AFCF13A5}"/>
              </a:ext>
            </a:extLst>
          </p:cNvPr>
          <p:cNvSpPr/>
          <p:nvPr/>
        </p:nvSpPr>
        <p:spPr>
          <a:xfrm>
            <a:off x="10777466" y="4320125"/>
            <a:ext cx="538451" cy="53845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7CCE91B-41C0-47E0-A4C6-A575693B112E}"/>
              </a:ext>
            </a:extLst>
          </p:cNvPr>
          <p:cNvCxnSpPr>
            <a:cxnSpLocks/>
            <a:stCxn id="99" idx="2"/>
            <a:endCxn id="94" idx="6"/>
          </p:cNvCxnSpPr>
          <p:nvPr/>
        </p:nvCxnSpPr>
        <p:spPr>
          <a:xfrm flipH="1">
            <a:off x="10158987" y="4589351"/>
            <a:ext cx="6184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9142F83-D5A3-417D-A547-A3B1C47477C5}"/>
                  </a:ext>
                </a:extLst>
              </p:cNvPr>
              <p:cNvSpPr txBox="1"/>
              <p:nvPr/>
            </p:nvSpPr>
            <p:spPr>
              <a:xfrm>
                <a:off x="9366284" y="3827262"/>
                <a:ext cx="819527" cy="44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9142F83-D5A3-417D-A547-A3B1C4747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284" y="3827262"/>
                <a:ext cx="819527" cy="44727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90BA899-85AE-459C-BA81-5D3282F5CED7}"/>
                  </a:ext>
                </a:extLst>
              </p:cNvPr>
              <p:cNvSpPr txBox="1"/>
              <p:nvPr/>
            </p:nvSpPr>
            <p:spPr>
              <a:xfrm>
                <a:off x="8903779" y="4562116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90BA899-85AE-459C-BA81-5D3282F5C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779" y="4562116"/>
                <a:ext cx="81952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7B2351D-E706-4C94-A066-C8150D5949F9}"/>
                  </a:ext>
                </a:extLst>
              </p:cNvPr>
              <p:cNvSpPr txBox="1"/>
              <p:nvPr/>
            </p:nvSpPr>
            <p:spPr>
              <a:xfrm>
                <a:off x="10065483" y="4585982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7B2351D-E706-4C94-A066-C8150D59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483" y="4585982"/>
                <a:ext cx="81952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60CDD22-1FAD-4482-A78D-1CAAE5D9A387}"/>
              </a:ext>
            </a:extLst>
          </p:cNvPr>
          <p:cNvCxnSpPr>
            <a:cxnSpLocks/>
            <a:stCxn id="95" idx="3"/>
            <a:endCxn id="97" idx="7"/>
          </p:cNvCxnSpPr>
          <p:nvPr/>
        </p:nvCxnSpPr>
        <p:spPr>
          <a:xfrm flipH="1">
            <a:off x="8910088" y="3663048"/>
            <a:ext cx="802084" cy="73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83F092C4-DE77-433A-B3EF-6191CE88E97D}"/>
              </a:ext>
            </a:extLst>
          </p:cNvPr>
          <p:cNvCxnSpPr>
            <a:cxnSpLocks/>
            <a:stCxn id="99" idx="1"/>
            <a:endCxn id="95" idx="5"/>
          </p:cNvCxnSpPr>
          <p:nvPr/>
        </p:nvCxnSpPr>
        <p:spPr>
          <a:xfrm flipH="1" flipV="1">
            <a:off x="10092915" y="3663048"/>
            <a:ext cx="763405" cy="7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BC88AEA-FCE9-4A90-8DFE-324135C03ABA}"/>
                  </a:ext>
                </a:extLst>
              </p:cNvPr>
              <p:cNvSpPr txBox="1"/>
              <p:nvPr/>
            </p:nvSpPr>
            <p:spPr>
              <a:xfrm>
                <a:off x="8681369" y="3663048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BC88AEA-FCE9-4A90-8DFE-324135C03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369" y="3663048"/>
                <a:ext cx="81952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799388B-21AE-4E76-B187-EAF49443B9DD}"/>
                  </a:ext>
                </a:extLst>
              </p:cNvPr>
              <p:cNvSpPr txBox="1"/>
              <p:nvPr/>
            </p:nvSpPr>
            <p:spPr>
              <a:xfrm>
                <a:off x="10292281" y="3681568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799388B-21AE-4E76-B187-EAF49443B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281" y="3681568"/>
                <a:ext cx="81952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DD12A48-1E3F-4D06-AAA8-07AF78C0091E}"/>
                  </a:ext>
                </a:extLst>
              </p:cNvPr>
              <p:cNvSpPr txBox="1"/>
              <p:nvPr/>
            </p:nvSpPr>
            <p:spPr>
              <a:xfrm>
                <a:off x="10059824" y="5142317"/>
                <a:ext cx="2512186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DD12A48-1E3F-4D06-AAA8-07AF78C00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824" y="5142317"/>
                <a:ext cx="2512186" cy="134088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文本框 112">
            <a:extLst>
              <a:ext uri="{FF2B5EF4-FFF2-40B4-BE49-F238E27FC236}">
                <a16:creationId xmlns:a16="http://schemas.microsoft.com/office/drawing/2014/main" id="{DF7E9EB5-9905-4055-8165-2F18EC7498F8}"/>
              </a:ext>
            </a:extLst>
          </p:cNvPr>
          <p:cNvSpPr txBox="1"/>
          <p:nvPr/>
        </p:nvSpPr>
        <p:spPr>
          <a:xfrm>
            <a:off x="300550" y="2121021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Greedy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8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8-4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for which the best solution is obtained from the LP-based method independent of the order of edges.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9AF51822-FF39-4555-A5EF-BC69DF56F991}"/>
                  </a:ext>
                </a:extLst>
              </p:cNvPr>
              <p:cNvSpPr/>
              <p:nvPr/>
            </p:nvSpPr>
            <p:spPr>
              <a:xfrm>
                <a:off x="1839747" y="3759619"/>
                <a:ext cx="538451" cy="53845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9AF51822-FF39-4555-A5EF-BC69DF56F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747" y="3759619"/>
                <a:ext cx="538451" cy="538451"/>
              </a:xfrm>
              <a:prstGeom prst="ellipse">
                <a:avLst/>
              </a:prstGeom>
              <a:blipFill>
                <a:blip r:embed="rId4"/>
                <a:stretch>
                  <a:fillRect l="-7778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BCE635F6-0B7E-407C-86C6-BDC187E35572}"/>
                  </a:ext>
                </a:extLst>
              </p:cNvPr>
              <p:cNvSpPr/>
              <p:nvPr/>
            </p:nvSpPr>
            <p:spPr>
              <a:xfrm>
                <a:off x="1852529" y="2642944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BCE635F6-0B7E-407C-86C6-BDC187E35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29" y="2642944"/>
                <a:ext cx="538451" cy="5384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AFA7922-B97E-4FF0-BC85-39127849E951}"/>
                  </a:ext>
                </a:extLst>
              </p:cNvPr>
              <p:cNvSpPr/>
              <p:nvPr/>
            </p:nvSpPr>
            <p:spPr>
              <a:xfrm>
                <a:off x="1839746" y="4912132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AFA7922-B97E-4FF0-BC85-39127849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746" y="4912132"/>
                <a:ext cx="538451" cy="53845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7AA0E46-A5A7-4E15-B79F-6E539ED2AC83}"/>
              </a:ext>
            </a:extLst>
          </p:cNvPr>
          <p:cNvCxnSpPr>
            <a:stCxn id="46" idx="0"/>
            <a:endCxn id="48" idx="4"/>
          </p:cNvCxnSpPr>
          <p:nvPr/>
        </p:nvCxnSpPr>
        <p:spPr>
          <a:xfrm flipV="1">
            <a:off x="2108973" y="3181395"/>
            <a:ext cx="12782" cy="5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631D0F1-7538-4C46-9F41-03D5D4D2F5F6}"/>
              </a:ext>
            </a:extLst>
          </p:cNvPr>
          <p:cNvCxnSpPr>
            <a:cxnSpLocks/>
            <a:stCxn id="46" idx="4"/>
            <a:endCxn id="49" idx="0"/>
          </p:cNvCxnSpPr>
          <p:nvPr/>
        </p:nvCxnSpPr>
        <p:spPr>
          <a:xfrm flipH="1">
            <a:off x="2108972" y="4298070"/>
            <a:ext cx="1" cy="61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15C730B3-2E06-43D8-99D8-E9FCDD684D2F}"/>
                  </a:ext>
                </a:extLst>
              </p:cNvPr>
              <p:cNvSpPr/>
              <p:nvPr/>
            </p:nvSpPr>
            <p:spPr>
              <a:xfrm>
                <a:off x="669702" y="3759619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15C730B3-2E06-43D8-99D8-E9FCDD684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2" y="3759619"/>
                <a:ext cx="538451" cy="53845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66FA8BA-54BC-48C1-9566-E26F761B8738}"/>
              </a:ext>
            </a:extLst>
          </p:cNvPr>
          <p:cNvCxnSpPr>
            <a:cxnSpLocks/>
            <a:stCxn id="46" idx="2"/>
            <a:endCxn id="52" idx="6"/>
          </p:cNvCxnSpPr>
          <p:nvPr/>
        </p:nvCxnSpPr>
        <p:spPr>
          <a:xfrm flipH="1">
            <a:off x="1208153" y="4028845"/>
            <a:ext cx="631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2984C7AE-2224-4817-8FAF-D61B3E8010DB}"/>
              </a:ext>
            </a:extLst>
          </p:cNvPr>
          <p:cNvSpPr/>
          <p:nvPr/>
        </p:nvSpPr>
        <p:spPr>
          <a:xfrm>
            <a:off x="2996677" y="3759618"/>
            <a:ext cx="538451" cy="53845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228F988-F8CC-45EC-8D2F-14E955F874C2}"/>
              </a:ext>
            </a:extLst>
          </p:cNvPr>
          <p:cNvCxnSpPr>
            <a:cxnSpLocks/>
            <a:stCxn id="67" idx="2"/>
            <a:endCxn id="46" idx="6"/>
          </p:cNvCxnSpPr>
          <p:nvPr/>
        </p:nvCxnSpPr>
        <p:spPr>
          <a:xfrm flipH="1">
            <a:off x="2378198" y="4028844"/>
            <a:ext cx="6184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07729ED-93E7-4CCC-AFBC-2FD10B8F41AF}"/>
                  </a:ext>
                </a:extLst>
              </p:cNvPr>
              <p:cNvSpPr txBox="1"/>
              <p:nvPr/>
            </p:nvSpPr>
            <p:spPr>
              <a:xfrm>
                <a:off x="1558670" y="3232463"/>
                <a:ext cx="819527" cy="44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07729ED-93E7-4CCC-AFBC-2FD10B8F4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70" y="3232463"/>
                <a:ext cx="819527" cy="4472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F312568-DA19-47E7-B8ED-F424E857140C}"/>
                  </a:ext>
                </a:extLst>
              </p:cNvPr>
              <p:cNvSpPr txBox="1"/>
              <p:nvPr/>
            </p:nvSpPr>
            <p:spPr>
              <a:xfrm>
                <a:off x="1122990" y="4001609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F312568-DA19-47E7-B8ED-F424E8571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90" y="4001609"/>
                <a:ext cx="8195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FA3DB0A-0B8D-443B-AECC-344EB421A63C}"/>
                  </a:ext>
                </a:extLst>
              </p:cNvPr>
              <p:cNvSpPr txBox="1"/>
              <p:nvPr/>
            </p:nvSpPr>
            <p:spPr>
              <a:xfrm>
                <a:off x="1867910" y="4381462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FA3DB0A-0B8D-443B-AECC-344EB421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10" y="4381462"/>
                <a:ext cx="8195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1C9C08F-C3E8-4D88-A47F-EFD827A7BF5D}"/>
                  </a:ext>
                </a:extLst>
              </p:cNvPr>
              <p:cNvSpPr txBox="1"/>
              <p:nvPr/>
            </p:nvSpPr>
            <p:spPr>
              <a:xfrm>
                <a:off x="2292881" y="3651156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1C9C08F-C3E8-4D88-A47F-EFD827A7B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81" y="3651156"/>
                <a:ext cx="81952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6BE8D654-2B5B-4331-92F4-F85AA2D2EA76}"/>
              </a:ext>
            </a:extLst>
          </p:cNvPr>
          <p:cNvSpPr txBox="1"/>
          <p:nvPr/>
        </p:nvSpPr>
        <p:spPr>
          <a:xfrm>
            <a:off x="300550" y="2121021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Greedy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567463A0-DC42-43CF-A768-D3D24BDF0584}"/>
                  </a:ext>
                </a:extLst>
              </p:cNvPr>
              <p:cNvSpPr/>
              <p:nvPr/>
            </p:nvSpPr>
            <p:spPr>
              <a:xfrm>
                <a:off x="5692922" y="3805816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567463A0-DC42-43CF-A768-D3D24BDF0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22" y="3805816"/>
                <a:ext cx="538451" cy="538451"/>
              </a:xfrm>
              <a:prstGeom prst="ellipse">
                <a:avLst/>
              </a:prstGeom>
              <a:blipFill>
                <a:blip r:embed="rId12"/>
                <a:stretch>
                  <a:fillRect l="-5319"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2AEE3BBA-AD00-481A-9C84-6677237ED0AF}"/>
                  </a:ext>
                </a:extLst>
              </p:cNvPr>
              <p:cNvSpPr/>
              <p:nvPr/>
            </p:nvSpPr>
            <p:spPr>
              <a:xfrm>
                <a:off x="5705704" y="2689141"/>
                <a:ext cx="538451" cy="53845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2AEE3BBA-AD00-481A-9C84-6677237ED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704" y="2689141"/>
                <a:ext cx="538451" cy="53845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75125474-2FBE-4031-90CA-6233BB844AC5}"/>
                  </a:ext>
                </a:extLst>
              </p:cNvPr>
              <p:cNvSpPr/>
              <p:nvPr/>
            </p:nvSpPr>
            <p:spPr>
              <a:xfrm>
                <a:off x="5692921" y="4958329"/>
                <a:ext cx="538451" cy="53845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75125474-2FBE-4031-90CA-6233BB844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21" y="4958329"/>
                <a:ext cx="538451" cy="53845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730AC13-80E1-41BB-9EB9-0CB8401E9136}"/>
              </a:ext>
            </a:extLst>
          </p:cNvPr>
          <p:cNvCxnSpPr>
            <a:stCxn id="74" idx="0"/>
            <a:endCxn id="75" idx="4"/>
          </p:cNvCxnSpPr>
          <p:nvPr/>
        </p:nvCxnSpPr>
        <p:spPr>
          <a:xfrm flipV="1">
            <a:off x="5962148" y="3227592"/>
            <a:ext cx="12782" cy="5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F7DCE52-2640-48D6-BC47-FD3B05EE0A43}"/>
              </a:ext>
            </a:extLst>
          </p:cNvPr>
          <p:cNvCxnSpPr>
            <a:cxnSpLocks/>
            <a:stCxn id="74" idx="4"/>
            <a:endCxn id="76" idx="0"/>
          </p:cNvCxnSpPr>
          <p:nvPr/>
        </p:nvCxnSpPr>
        <p:spPr>
          <a:xfrm flipH="1">
            <a:off x="5962147" y="4344267"/>
            <a:ext cx="1" cy="61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A48CD2-56ED-4524-BF1C-4C54DF90D2D8}"/>
                  </a:ext>
                </a:extLst>
              </p:cNvPr>
              <p:cNvSpPr/>
              <p:nvPr/>
            </p:nvSpPr>
            <p:spPr>
              <a:xfrm>
                <a:off x="4522877" y="3805816"/>
                <a:ext cx="538451" cy="53845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A48CD2-56ED-4524-BF1C-4C54DF90D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77" y="3805816"/>
                <a:ext cx="538451" cy="53845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28C4B9B-CD64-4A6C-8E4E-157D36AFC2A3}"/>
              </a:ext>
            </a:extLst>
          </p:cNvPr>
          <p:cNvCxnSpPr>
            <a:cxnSpLocks/>
            <a:stCxn id="74" idx="2"/>
            <a:endCxn id="79" idx="6"/>
          </p:cNvCxnSpPr>
          <p:nvPr/>
        </p:nvCxnSpPr>
        <p:spPr>
          <a:xfrm flipH="1">
            <a:off x="5061328" y="4075042"/>
            <a:ext cx="631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C1E3BE9F-13D0-4893-B40E-5D7161955719}"/>
              </a:ext>
            </a:extLst>
          </p:cNvPr>
          <p:cNvSpPr/>
          <p:nvPr/>
        </p:nvSpPr>
        <p:spPr>
          <a:xfrm>
            <a:off x="6849852" y="3805815"/>
            <a:ext cx="538451" cy="53845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FC92BC-D0CA-430D-B985-B7443650606D}"/>
              </a:ext>
            </a:extLst>
          </p:cNvPr>
          <p:cNvCxnSpPr>
            <a:cxnSpLocks/>
            <a:stCxn id="81" idx="2"/>
            <a:endCxn id="74" idx="6"/>
          </p:cNvCxnSpPr>
          <p:nvPr/>
        </p:nvCxnSpPr>
        <p:spPr>
          <a:xfrm flipH="1">
            <a:off x="6231373" y="4075041"/>
            <a:ext cx="6184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CBAABB86-923C-46E7-9E59-A7FEFF58678A}"/>
                  </a:ext>
                </a:extLst>
              </p:cNvPr>
              <p:cNvSpPr txBox="1"/>
              <p:nvPr/>
            </p:nvSpPr>
            <p:spPr>
              <a:xfrm>
                <a:off x="5411845" y="3278660"/>
                <a:ext cx="819527" cy="44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CBAABB86-923C-46E7-9E59-A7FEFF58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845" y="3278660"/>
                <a:ext cx="819527" cy="4472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3914C63-1289-43E9-93B8-D5D7C52A8EDC}"/>
                  </a:ext>
                </a:extLst>
              </p:cNvPr>
              <p:cNvSpPr txBox="1"/>
              <p:nvPr/>
            </p:nvSpPr>
            <p:spPr>
              <a:xfrm>
                <a:off x="4976165" y="4047806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3914C63-1289-43E9-93B8-D5D7C52A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165" y="4047806"/>
                <a:ext cx="8195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E65CDC7-E084-458A-98AA-6A065C0447F6}"/>
                  </a:ext>
                </a:extLst>
              </p:cNvPr>
              <p:cNvSpPr txBox="1"/>
              <p:nvPr/>
            </p:nvSpPr>
            <p:spPr>
              <a:xfrm>
                <a:off x="5721085" y="4427659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E65CDC7-E084-458A-98AA-6A065C044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085" y="4427659"/>
                <a:ext cx="81952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2B1DF7D-BE03-4466-9A54-5865150BD14B}"/>
                  </a:ext>
                </a:extLst>
              </p:cNvPr>
              <p:cNvSpPr txBox="1"/>
              <p:nvPr/>
            </p:nvSpPr>
            <p:spPr>
              <a:xfrm>
                <a:off x="6146056" y="3697353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2B1DF7D-BE03-4466-9A54-5865150BD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056" y="3697353"/>
                <a:ext cx="81952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7176CAF9-92BB-45AB-A347-ED4B447208E4}"/>
              </a:ext>
            </a:extLst>
          </p:cNvPr>
          <p:cNvSpPr txBox="1"/>
          <p:nvPr/>
        </p:nvSpPr>
        <p:spPr>
          <a:xfrm>
            <a:off x="4153725" y="2167218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283A2A6-F67D-457A-ABDF-C88C0E4021AA}"/>
              </a:ext>
            </a:extLst>
          </p:cNvPr>
          <p:cNvSpPr txBox="1"/>
          <p:nvPr/>
        </p:nvSpPr>
        <p:spPr>
          <a:xfrm>
            <a:off x="4952449" y="5819915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2.01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22D7C66-E5DF-4C34-9045-82ED0FD1F7E5}"/>
              </a:ext>
            </a:extLst>
          </p:cNvPr>
          <p:cNvSpPr txBox="1"/>
          <p:nvPr/>
        </p:nvSpPr>
        <p:spPr>
          <a:xfrm>
            <a:off x="852878" y="5845281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2.08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8090A982-3D82-4285-80A4-494800CE84FB}"/>
                  </a:ext>
                </a:extLst>
              </p:cNvPr>
              <p:cNvSpPr/>
              <p:nvPr/>
            </p:nvSpPr>
            <p:spPr>
              <a:xfrm>
                <a:off x="9298182" y="3831182"/>
                <a:ext cx="538451" cy="53845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8090A982-3D82-4285-80A4-494800CE8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182" y="3831182"/>
                <a:ext cx="538451" cy="538451"/>
              </a:xfrm>
              <a:prstGeom prst="ellipse">
                <a:avLst/>
              </a:prstGeom>
              <a:blipFill>
                <a:blip r:embed="rId20"/>
                <a:stretch>
                  <a:fillRect l="-5263"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70A749AD-C4D2-47C5-AC9D-F3624B71C0E3}"/>
                  </a:ext>
                </a:extLst>
              </p:cNvPr>
              <p:cNvSpPr/>
              <p:nvPr/>
            </p:nvSpPr>
            <p:spPr>
              <a:xfrm>
                <a:off x="9310964" y="2714507"/>
                <a:ext cx="538451" cy="53845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70A749AD-C4D2-47C5-AC9D-F3624B71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964" y="2714507"/>
                <a:ext cx="538451" cy="53845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D74DB39-567E-4CF8-B91E-0F8AAD5F18BD}"/>
                  </a:ext>
                </a:extLst>
              </p:cNvPr>
              <p:cNvSpPr/>
              <p:nvPr/>
            </p:nvSpPr>
            <p:spPr>
              <a:xfrm>
                <a:off x="9298181" y="4983695"/>
                <a:ext cx="538451" cy="53845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D74DB39-567E-4CF8-B91E-0F8AAD5F1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181" y="4983695"/>
                <a:ext cx="538451" cy="53845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17671FB-8867-4FA4-8E2A-B57E61B47A3E}"/>
              </a:ext>
            </a:extLst>
          </p:cNvPr>
          <p:cNvCxnSpPr>
            <a:stCxn id="90" idx="0"/>
            <a:endCxn id="91" idx="4"/>
          </p:cNvCxnSpPr>
          <p:nvPr/>
        </p:nvCxnSpPr>
        <p:spPr>
          <a:xfrm flipV="1">
            <a:off x="9567408" y="3252958"/>
            <a:ext cx="12782" cy="57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B626129-DB31-40DB-AADB-2E5B3B8B7BDF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 flipH="1">
            <a:off x="9567407" y="4369633"/>
            <a:ext cx="1" cy="61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FD963E0-7D3A-4F1F-BA54-1DFD18E30324}"/>
                  </a:ext>
                </a:extLst>
              </p:cNvPr>
              <p:cNvSpPr/>
              <p:nvPr/>
            </p:nvSpPr>
            <p:spPr>
              <a:xfrm>
                <a:off x="8128137" y="3831182"/>
                <a:ext cx="538451" cy="53845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FD963E0-7D3A-4F1F-BA54-1DFD18E30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137" y="3831182"/>
                <a:ext cx="538451" cy="53845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F5CEBB82-92B3-48E1-AD5F-011755EC7D81}"/>
              </a:ext>
            </a:extLst>
          </p:cNvPr>
          <p:cNvCxnSpPr>
            <a:cxnSpLocks/>
            <a:stCxn id="90" idx="2"/>
            <a:endCxn id="95" idx="6"/>
          </p:cNvCxnSpPr>
          <p:nvPr/>
        </p:nvCxnSpPr>
        <p:spPr>
          <a:xfrm flipH="1">
            <a:off x="8666588" y="4100408"/>
            <a:ext cx="631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DC64804A-1AE3-455B-B506-44FB766EFFB5}"/>
              </a:ext>
            </a:extLst>
          </p:cNvPr>
          <p:cNvSpPr/>
          <p:nvPr/>
        </p:nvSpPr>
        <p:spPr>
          <a:xfrm>
            <a:off x="10455112" y="3831181"/>
            <a:ext cx="538451" cy="53845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238536B-C5C3-4AFB-A680-B8CD789E191C}"/>
              </a:ext>
            </a:extLst>
          </p:cNvPr>
          <p:cNvCxnSpPr>
            <a:cxnSpLocks/>
            <a:stCxn id="97" idx="2"/>
            <a:endCxn id="90" idx="6"/>
          </p:cNvCxnSpPr>
          <p:nvPr/>
        </p:nvCxnSpPr>
        <p:spPr>
          <a:xfrm flipH="1">
            <a:off x="9836633" y="4100407"/>
            <a:ext cx="6184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83A0A5F-757C-4EAC-B2DF-90B4F896426A}"/>
                  </a:ext>
                </a:extLst>
              </p:cNvPr>
              <p:cNvSpPr txBox="1"/>
              <p:nvPr/>
            </p:nvSpPr>
            <p:spPr>
              <a:xfrm>
                <a:off x="9017105" y="3304026"/>
                <a:ext cx="819527" cy="44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83A0A5F-757C-4EAC-B2DF-90B4F8964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05" y="3304026"/>
                <a:ext cx="819527" cy="44727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AA54D2C-CAA9-4277-8E2E-A805886CF233}"/>
                  </a:ext>
                </a:extLst>
              </p:cNvPr>
              <p:cNvSpPr txBox="1"/>
              <p:nvPr/>
            </p:nvSpPr>
            <p:spPr>
              <a:xfrm>
                <a:off x="8581425" y="4073172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AA54D2C-CAA9-4277-8E2E-A805886CF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425" y="4073172"/>
                <a:ext cx="81952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775842B9-58EA-4BFA-B646-05B986800BD8}"/>
                  </a:ext>
                </a:extLst>
              </p:cNvPr>
              <p:cNvSpPr txBox="1"/>
              <p:nvPr/>
            </p:nvSpPr>
            <p:spPr>
              <a:xfrm>
                <a:off x="9326345" y="4453025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775842B9-58EA-4BFA-B646-05B98680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345" y="4453025"/>
                <a:ext cx="81952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2B9F2D8-7A35-412C-9E77-9A463E5CFCD6}"/>
                  </a:ext>
                </a:extLst>
              </p:cNvPr>
              <p:cNvSpPr txBox="1"/>
              <p:nvPr/>
            </p:nvSpPr>
            <p:spPr>
              <a:xfrm>
                <a:off x="9751316" y="3722719"/>
                <a:ext cx="81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2B9F2D8-7A35-412C-9E77-9A463E5C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316" y="3722719"/>
                <a:ext cx="81952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文本框 102">
            <a:extLst>
              <a:ext uri="{FF2B5EF4-FFF2-40B4-BE49-F238E27FC236}">
                <a16:creationId xmlns:a16="http://schemas.microsoft.com/office/drawing/2014/main" id="{62DD5903-9A86-42F6-BC7A-65D5343182B6}"/>
              </a:ext>
            </a:extLst>
          </p:cNvPr>
          <p:cNvSpPr txBox="1"/>
          <p:nvPr/>
        </p:nvSpPr>
        <p:spPr>
          <a:xfrm>
            <a:off x="7758985" y="2192584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LP based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504B6BF-B11F-4396-A7FE-E25B7996F21D}"/>
              </a:ext>
            </a:extLst>
          </p:cNvPr>
          <p:cNvSpPr txBox="1"/>
          <p:nvPr/>
        </p:nvSpPr>
        <p:spPr>
          <a:xfrm>
            <a:off x="8557709" y="5845281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1.01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8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中的倒影&#10;&#10;描述已自动生成">
            <a:extLst>
              <a:ext uri="{FF2B5EF4-FFF2-40B4-BE49-F238E27FC236}">
                <a16:creationId xmlns:a16="http://schemas.microsoft.com/office/drawing/2014/main" id="{473CEC9C-56F8-4D53-B3F2-52312398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E8E327D8-D6D9-4422-9D72-2A4C5CC4E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4ABAD31-3418-4220-8ADF-D5199C92BB2D}"/>
              </a:ext>
            </a:extLst>
          </p:cNvPr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3613543-93FF-4DFD-8B27-41F27C738698}"/>
                </a:ext>
              </a:extLst>
            </p:cNvPr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14B8A75-31DB-4FF8-9B27-333E38794560}"/>
                </a:ext>
              </a:extLst>
            </p:cNvPr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77A2E96-2497-493E-84AB-5D57DD3951F3}"/>
                </a:ext>
              </a:extLst>
            </p:cNvPr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8E720A-57FB-4EA6-BA2C-D1A3A7C2284D}"/>
              </a:ext>
            </a:extLst>
          </p:cNvPr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BFEC4F3-1274-4529-BF8C-A23D02ADA87C}"/>
                </a:ext>
              </a:extLst>
            </p:cNvPr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816E-9CD8-44D7-AE86-2B37592DFAF3}"/>
                </a:ext>
              </a:extLst>
            </p:cNvPr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C76F7D-B95C-42BC-82CF-62C7E42225AA}"/>
                </a:ext>
              </a:extLst>
            </p:cNvPr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24298D3-48FA-45BF-8918-28B923674BA9}"/>
              </a:ext>
            </a:extLst>
          </p:cNvPr>
          <p:cNvSpPr txBox="1"/>
          <p:nvPr/>
        </p:nvSpPr>
        <p:spPr>
          <a:xfrm>
            <a:off x="3687148" y="2897879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842930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246</Words>
  <Application>Microsoft Office PowerPoint</Application>
  <PresentationFormat>宽屏</PresentationFormat>
  <Paragraphs>112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Lato Black</vt:lpstr>
      <vt:lpstr>等线</vt:lpstr>
      <vt:lpstr>等线 Light</vt:lpstr>
      <vt:lpstr>思源黑体 CN Bold</vt:lpstr>
      <vt:lpstr>思源黑体 CN Light</vt:lpstr>
      <vt:lpstr>Arial</vt:lpstr>
      <vt:lpstr>Arial Black</vt:lpstr>
      <vt:lpstr>Cambria Math</vt:lpstr>
      <vt:lpstr>Times New Roman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刘 禹熙</cp:lastModifiedBy>
  <cp:revision>111</cp:revision>
  <dcterms:created xsi:type="dcterms:W3CDTF">2019-12-17T11:56:00Z</dcterms:created>
  <dcterms:modified xsi:type="dcterms:W3CDTF">2020-11-24T06:33:10Z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