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50" r:id="rId2"/>
    <p:sldId id="360" r:id="rId3"/>
    <p:sldId id="368" r:id="rId4"/>
    <p:sldId id="369" r:id="rId5"/>
    <p:sldId id="357" r:id="rId6"/>
    <p:sldId id="358" r:id="rId7"/>
    <p:sldId id="363" r:id="rId8"/>
    <p:sldId id="367" r:id="rId9"/>
    <p:sldId id="366" r:id="rId10"/>
    <p:sldId id="267" r:id="rId11"/>
    <p:sldId id="364" r:id="rId12"/>
    <p:sldId id="362" r:id="rId13"/>
    <p:sldId id="356" r:id="rId14"/>
    <p:sldId id="3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25">
          <p15:clr>
            <a:srgbClr val="A4A3A4"/>
          </p15:clr>
        </p15:guide>
        <p15:guide id="6" pos="7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43"/>
    <a:srgbClr val="00696F"/>
    <a:srgbClr val="208986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 snapToGrid="0" showGuides="1">
      <p:cViewPr>
        <p:scale>
          <a:sx n="89" d="100"/>
          <a:sy n="89" d="100"/>
        </p:scale>
        <p:origin x="54" y="156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6A77A-8EFD-4879-8212-8490DA0F5302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3A6EC-3882-45DA-8F85-5497B85F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8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学校建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4307887"/>
            <a:ext cx="12191999" cy="2543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3E3C-FD05-4302-B9B7-68EB895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8A569-3598-4272-B9E5-B40D33C6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1CCB9-4A8B-4124-8B8D-428A7024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B80D2-0F1D-47DA-9EDF-0C956AF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B912-13C3-4256-BB5A-F999CDB2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9.sv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9.svg"/><Relationship Id="rId7" Type="http://schemas.openxmlformats.org/officeDocument/2006/relationships/image" Target="../media/image2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100.png"/><Relationship Id="rId9" Type="http://schemas.openxmlformats.org/officeDocument/2006/relationships/image" Target="../media/image2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形 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6240" y="3417088"/>
            <a:ext cx="12694920" cy="253174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680032" y="485484"/>
            <a:ext cx="2831937" cy="5203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68828" y="1467512"/>
            <a:ext cx="7956344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12032189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Yuxi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0" y="4595139"/>
            <a:ext cx="12192000" cy="2262602"/>
          </a:xfrm>
          <a:custGeom>
            <a:avLst/>
            <a:gdLst>
              <a:gd name="connsiteX0" fmla="*/ 12192000 w 12192000"/>
              <a:gd name="connsiteY0" fmla="*/ 134084 h 2262602"/>
              <a:gd name="connsiteX1" fmla="*/ 0 w 12192000"/>
              <a:gd name="connsiteY1" fmla="*/ 239650 h 2262602"/>
              <a:gd name="connsiteX2" fmla="*/ 0 w 12192000"/>
              <a:gd name="connsiteY2" fmla="*/ 2262603 h 2262602"/>
              <a:gd name="connsiteX3" fmla="*/ 12192000 w 12192000"/>
              <a:gd name="connsiteY3" fmla="*/ 2262603 h 2262602"/>
              <a:gd name="connsiteX4" fmla="*/ 12192000 w 12192000"/>
              <a:gd name="connsiteY4" fmla="*/ 134084 h 22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262602">
                <a:moveTo>
                  <a:pt x="12192000" y="134084"/>
                </a:moveTo>
                <a:cubicBezTo>
                  <a:pt x="9252090" y="3154130"/>
                  <a:pt x="4471007" y="-1005047"/>
                  <a:pt x="0" y="239650"/>
                </a:cubicBezTo>
                <a:lnTo>
                  <a:pt x="0" y="2262603"/>
                </a:lnTo>
                <a:lnTo>
                  <a:pt x="12192000" y="2262603"/>
                </a:lnTo>
                <a:lnTo>
                  <a:pt x="12192000" y="1340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6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0" y="4945615"/>
            <a:ext cx="12192000" cy="1741834"/>
          </a:xfrm>
          <a:custGeom>
            <a:avLst/>
            <a:gdLst>
              <a:gd name="connsiteX0" fmla="*/ 0 w 12192000"/>
              <a:gd name="connsiteY0" fmla="*/ 501762 h 1741834"/>
              <a:gd name="connsiteX1" fmla="*/ 12192000 w 12192000"/>
              <a:gd name="connsiteY1" fmla="*/ 569314 h 1741834"/>
              <a:gd name="connsiteX2" fmla="*/ 12192000 w 12192000"/>
              <a:gd name="connsiteY2" fmla="*/ 1599283 h 1741834"/>
              <a:gd name="connsiteX3" fmla="*/ 0 w 12192000"/>
              <a:gd name="connsiteY3" fmla="*/ 1741835 h 1741834"/>
              <a:gd name="connsiteX4" fmla="*/ 0 w 12192000"/>
              <a:gd name="connsiteY4" fmla="*/ 501762 h 174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741834">
                <a:moveTo>
                  <a:pt x="0" y="501762"/>
                </a:moveTo>
                <a:cubicBezTo>
                  <a:pt x="6784939" y="-1254837"/>
                  <a:pt x="7418196" y="2303310"/>
                  <a:pt x="12192000" y="569314"/>
                </a:cubicBezTo>
                <a:lnTo>
                  <a:pt x="12192000" y="1599283"/>
                </a:lnTo>
                <a:cubicBezTo>
                  <a:pt x="7440032" y="2029251"/>
                  <a:pt x="4645334" y="-1556123"/>
                  <a:pt x="0" y="1741835"/>
                </a:cubicBezTo>
                <a:lnTo>
                  <a:pt x="0" y="501762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62000"/>
                </a:schemeClr>
              </a:gs>
              <a:gs pos="100000">
                <a:schemeClr val="accent5">
                  <a:alpha val="6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22" name="图形 17"/>
          <p:cNvGrpSpPr/>
          <p:nvPr/>
        </p:nvGrpSpPr>
        <p:grpSpPr>
          <a:xfrm>
            <a:off x="0" y="4825393"/>
            <a:ext cx="12192000" cy="2032348"/>
            <a:chOff x="0" y="4825393"/>
            <a:chExt cx="12192000" cy="2032348"/>
          </a:xfrm>
          <a:solidFill>
            <a:srgbClr val="036EB8"/>
          </a:solidFill>
        </p:grpSpPr>
        <p:sp>
          <p:nvSpPr>
            <p:cNvPr id="23" name="任意多边形: 形状 22"/>
            <p:cNvSpPr/>
            <p:nvPr/>
          </p:nvSpPr>
          <p:spPr>
            <a:xfrm>
              <a:off x="7597618" y="5114499"/>
              <a:ext cx="4594381" cy="891151"/>
            </a:xfrm>
            <a:custGeom>
              <a:avLst/>
              <a:gdLst>
                <a:gd name="connsiteX0" fmla="*/ 0 w 4594381"/>
                <a:gd name="connsiteY0" fmla="*/ 568410 h 891151"/>
                <a:gd name="connsiteX1" fmla="*/ 4594382 w 4594381"/>
                <a:gd name="connsiteY1" fmla="*/ 400686 h 891151"/>
                <a:gd name="connsiteX2" fmla="*/ 4594382 w 4594381"/>
                <a:gd name="connsiteY2" fmla="*/ 0 h 891151"/>
                <a:gd name="connsiteX3" fmla="*/ 0 w 4594381"/>
                <a:gd name="connsiteY3" fmla="*/ 568410 h 89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381" h="891151">
                  <a:moveTo>
                    <a:pt x="0" y="568410"/>
                  </a:moveTo>
                  <a:cubicBezTo>
                    <a:pt x="1309457" y="922606"/>
                    <a:pt x="2585432" y="1130398"/>
                    <a:pt x="4594382" y="400686"/>
                  </a:cubicBezTo>
                  <a:lnTo>
                    <a:pt x="4594382" y="0"/>
                  </a:lnTo>
                  <a:cubicBezTo>
                    <a:pt x="3377730" y="967041"/>
                    <a:pt x="1780759" y="886647"/>
                    <a:pt x="0" y="56841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90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0" y="4825393"/>
              <a:ext cx="3680164" cy="621983"/>
            </a:xfrm>
            <a:custGeom>
              <a:avLst/>
              <a:gdLst>
                <a:gd name="connsiteX0" fmla="*/ 3680164 w 3680164"/>
                <a:gd name="connsiteY0" fmla="*/ 121383 h 621983"/>
                <a:gd name="connsiteX1" fmla="*/ 0 w 3680164"/>
                <a:gd name="connsiteY1" fmla="*/ 228232 h 621983"/>
                <a:gd name="connsiteX2" fmla="*/ 0 w 3680164"/>
                <a:gd name="connsiteY2" fmla="*/ 621984 h 621983"/>
                <a:gd name="connsiteX3" fmla="*/ 3680164 w 3680164"/>
                <a:gd name="connsiteY3" fmla="*/ 121383 h 62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0164" h="621983">
                  <a:moveTo>
                    <a:pt x="3680164" y="121383"/>
                  </a:moveTo>
                  <a:cubicBezTo>
                    <a:pt x="2455505" y="-40690"/>
                    <a:pt x="1212285" y="-72796"/>
                    <a:pt x="0" y="228232"/>
                  </a:cubicBezTo>
                  <a:lnTo>
                    <a:pt x="0" y="621984"/>
                  </a:lnTo>
                  <a:cubicBezTo>
                    <a:pt x="1485604" y="237479"/>
                    <a:pt x="2676417" y="107770"/>
                    <a:pt x="3680164" y="121383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5278834"/>
              <a:ext cx="12192000" cy="1578907"/>
            </a:xfrm>
            <a:custGeom>
              <a:avLst/>
              <a:gdLst>
                <a:gd name="connsiteX0" fmla="*/ 0 w 12192000"/>
                <a:gd name="connsiteY0" fmla="*/ 1408616 h 1578907"/>
                <a:gd name="connsiteX1" fmla="*/ 0 w 12192000"/>
                <a:gd name="connsiteY1" fmla="*/ 1578908 h 1578907"/>
                <a:gd name="connsiteX2" fmla="*/ 12192000 w 12192000"/>
                <a:gd name="connsiteY2" fmla="*/ 1578908 h 1578907"/>
                <a:gd name="connsiteX3" fmla="*/ 12192000 w 12192000"/>
                <a:gd name="connsiteY3" fmla="*/ 1266321 h 1578907"/>
                <a:gd name="connsiteX4" fmla="*/ 0 w 12192000"/>
                <a:gd name="connsiteY4" fmla="*/ 1408616 h 15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1578907">
                  <a:moveTo>
                    <a:pt x="0" y="1408616"/>
                  </a:moveTo>
                  <a:lnTo>
                    <a:pt x="0" y="1578908"/>
                  </a:lnTo>
                  <a:lnTo>
                    <a:pt x="12192000" y="1578908"/>
                  </a:lnTo>
                  <a:lnTo>
                    <a:pt x="12192000" y="1266321"/>
                  </a:lnTo>
                  <a:cubicBezTo>
                    <a:pt x="7440032" y="1696031"/>
                    <a:pt x="4645334" y="-1889342"/>
                    <a:pt x="0" y="14086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6" name="任意多边形: 形状 25"/>
          <p:cNvSpPr/>
          <p:nvPr/>
        </p:nvSpPr>
        <p:spPr>
          <a:xfrm>
            <a:off x="-1" y="4952890"/>
            <a:ext cx="12192000" cy="1473313"/>
          </a:xfrm>
          <a:custGeom>
            <a:avLst/>
            <a:gdLst>
              <a:gd name="connsiteX0" fmla="*/ 0 w 12192000"/>
              <a:gd name="connsiteY0" fmla="*/ 487817 h 1473313"/>
              <a:gd name="connsiteX1" fmla="*/ 12192000 w 12192000"/>
              <a:gd name="connsiteY1" fmla="*/ 394580 h 1473313"/>
              <a:gd name="connsiteX2" fmla="*/ 12192000 w 12192000"/>
              <a:gd name="connsiteY2" fmla="*/ 1142271 h 1473313"/>
              <a:gd name="connsiteX3" fmla="*/ 0 w 12192000"/>
              <a:gd name="connsiteY3" fmla="*/ 1255799 h 1473313"/>
              <a:gd name="connsiteX4" fmla="*/ 0 w 12192000"/>
              <a:gd name="connsiteY4" fmla="*/ 487817 h 147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73313">
                <a:moveTo>
                  <a:pt x="0" y="487817"/>
                </a:moveTo>
                <a:cubicBezTo>
                  <a:pt x="3357349" y="-1284964"/>
                  <a:pt x="10365384" y="2505376"/>
                  <a:pt x="12192000" y="394580"/>
                </a:cubicBezTo>
                <a:lnTo>
                  <a:pt x="12192000" y="1142271"/>
                </a:lnTo>
                <a:cubicBezTo>
                  <a:pt x="9230254" y="2597842"/>
                  <a:pt x="4645334" y="-1377430"/>
                  <a:pt x="0" y="1255799"/>
                </a:cubicBezTo>
                <a:lnTo>
                  <a:pt x="0" y="4878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水中的倒影&#10;&#10;描述已自动生成">
            <a:extLst>
              <a:ext uri="{FF2B5EF4-FFF2-40B4-BE49-F238E27FC236}">
                <a16:creationId xmlns:a16="http://schemas.microsoft.com/office/drawing/2014/main" id="{473CEC9C-56F8-4D53-B3F2-52312398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3"/>
          <a:stretch/>
        </p:blipFill>
        <p:spPr>
          <a:xfrm>
            <a:off x="0" y="2233837"/>
            <a:ext cx="12192000" cy="4624163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E8E327D8-D6D9-4422-9D72-2A4C5CC4E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0030" y="485484"/>
            <a:ext cx="2831940" cy="52035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4ABAD31-3418-4220-8ADF-D5199C92BB2D}"/>
              </a:ext>
            </a:extLst>
          </p:cNvPr>
          <p:cNvGrpSpPr/>
          <p:nvPr/>
        </p:nvGrpSpPr>
        <p:grpSpPr>
          <a:xfrm rot="1800000">
            <a:off x="-2837565" y="-560678"/>
            <a:ext cx="8758494" cy="8561932"/>
            <a:chOff x="-1584327" y="-636879"/>
            <a:chExt cx="8758494" cy="856193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F3613543-93FF-4DFD-8B27-41F27C738698}"/>
                </a:ext>
              </a:extLst>
            </p:cNvPr>
            <p:cNvSpPr/>
            <p:nvPr/>
          </p:nvSpPr>
          <p:spPr>
            <a:xfrm>
              <a:off x="-887180" y="-636879"/>
              <a:ext cx="8061347" cy="8179266"/>
            </a:xfrm>
            <a:custGeom>
              <a:avLst/>
              <a:gdLst>
                <a:gd name="connsiteX0" fmla="*/ 1517986 w 8061347"/>
                <a:gd name="connsiteY0" fmla="*/ 79814 h 8179266"/>
                <a:gd name="connsiteX1" fmla="*/ 1835341 w 8061347"/>
                <a:gd name="connsiteY1" fmla="*/ 725960 h 8179266"/>
                <a:gd name="connsiteX2" fmla="*/ 1858213 w 8061347"/>
                <a:gd name="connsiteY2" fmla="*/ 1470743 h 8179266"/>
                <a:gd name="connsiteX3" fmla="*/ 2308514 w 8061347"/>
                <a:gd name="connsiteY3" fmla="*/ 1546508 h 8179266"/>
                <a:gd name="connsiteX4" fmla="*/ 2738802 w 8061347"/>
                <a:gd name="connsiteY4" fmla="*/ 1678025 h 8179266"/>
                <a:gd name="connsiteX5" fmla="*/ 2883184 w 8061347"/>
                <a:gd name="connsiteY5" fmla="*/ 2168352 h 8179266"/>
                <a:gd name="connsiteX6" fmla="*/ 3199110 w 8061347"/>
                <a:gd name="connsiteY6" fmla="*/ 2655821 h 8179266"/>
                <a:gd name="connsiteX7" fmla="*/ 4338442 w 8061347"/>
                <a:gd name="connsiteY7" fmla="*/ 3020350 h 8179266"/>
                <a:gd name="connsiteX8" fmla="*/ 4648650 w 8061347"/>
                <a:gd name="connsiteY8" fmla="*/ 4359816 h 8179266"/>
                <a:gd name="connsiteX9" fmla="*/ 4086846 w 8061347"/>
                <a:gd name="connsiteY9" fmla="*/ 5819363 h 8179266"/>
                <a:gd name="connsiteX10" fmla="*/ 4674381 w 8061347"/>
                <a:gd name="connsiteY10" fmla="*/ 6418334 h 8179266"/>
                <a:gd name="connsiteX11" fmla="*/ 5896627 w 8061347"/>
                <a:gd name="connsiteY11" fmla="*/ 6189610 h 8179266"/>
                <a:gd name="connsiteX12" fmla="*/ 6674290 w 8061347"/>
                <a:gd name="connsiteY12" fmla="*/ 6368301 h 8179266"/>
                <a:gd name="connsiteX13" fmla="*/ 7410497 w 8061347"/>
                <a:gd name="connsiteY13" fmla="*/ 5969463 h 8179266"/>
                <a:gd name="connsiteX14" fmla="*/ 8060931 w 8061347"/>
                <a:gd name="connsiteY14" fmla="*/ 6559857 h 8179266"/>
                <a:gd name="connsiteX15" fmla="*/ 7563456 w 8061347"/>
                <a:gd name="connsiteY15" fmla="*/ 7370398 h 8179266"/>
                <a:gd name="connsiteX16" fmla="*/ 6731471 w 8061347"/>
                <a:gd name="connsiteY16" fmla="*/ 7660593 h 8179266"/>
                <a:gd name="connsiteX17" fmla="*/ 4851643 w 8061347"/>
                <a:gd name="connsiteY17" fmla="*/ 8099457 h 8179266"/>
                <a:gd name="connsiteX18" fmla="*/ 4154033 w 8061347"/>
                <a:gd name="connsiteY18" fmla="*/ 8163786 h 8179266"/>
                <a:gd name="connsiteX19" fmla="*/ 3373512 w 8061347"/>
                <a:gd name="connsiteY19" fmla="*/ 7850720 h 8179266"/>
                <a:gd name="connsiteX20" fmla="*/ 1998307 w 8061347"/>
                <a:gd name="connsiteY20" fmla="*/ 7955075 h 8179266"/>
                <a:gd name="connsiteX21" fmla="*/ 746041 w 8061347"/>
                <a:gd name="connsiteY21" fmla="*/ 7571962 h 8179266"/>
                <a:gd name="connsiteX22" fmla="*/ 764625 w 8061347"/>
                <a:gd name="connsiteY22" fmla="*/ 6579870 h 8179266"/>
                <a:gd name="connsiteX23" fmla="*/ 1091986 w 8061347"/>
                <a:gd name="connsiteY23" fmla="*/ 5610652 h 8179266"/>
                <a:gd name="connsiteX24" fmla="*/ 451558 w 8061347"/>
                <a:gd name="connsiteY24" fmla="*/ 4031025 h 8179266"/>
                <a:gd name="connsiteX25" fmla="*/ 85599 w 8061347"/>
                <a:gd name="connsiteY25" fmla="*/ 2407083 h 8179266"/>
                <a:gd name="connsiteX26" fmla="*/ 680283 w 8061347"/>
                <a:gd name="connsiteY26" fmla="*/ 1343515 h 8179266"/>
                <a:gd name="connsiteX27" fmla="*/ 581645 w 8061347"/>
                <a:gd name="connsiteY27" fmla="*/ 757409 h 8179266"/>
                <a:gd name="connsiteX28" fmla="*/ 1517986 w 8061347"/>
                <a:gd name="connsiteY28" fmla="*/ 79814 h 817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61347" h="8179266">
                  <a:moveTo>
                    <a:pt x="1517986" y="79814"/>
                  </a:moveTo>
                  <a:cubicBezTo>
                    <a:pt x="1742421" y="201324"/>
                    <a:pt x="1876797" y="472934"/>
                    <a:pt x="1835341" y="725960"/>
                  </a:cubicBezTo>
                  <a:cubicBezTo>
                    <a:pt x="1798173" y="958973"/>
                    <a:pt x="1572308" y="1299200"/>
                    <a:pt x="1858213" y="1470743"/>
                  </a:cubicBezTo>
                  <a:cubicBezTo>
                    <a:pt x="1989729" y="1550797"/>
                    <a:pt x="2154125" y="1545079"/>
                    <a:pt x="2308514" y="1546508"/>
                  </a:cubicBezTo>
                  <a:cubicBezTo>
                    <a:pt x="2462903" y="1547938"/>
                    <a:pt x="2631587" y="1566521"/>
                    <a:pt x="2738802" y="1678025"/>
                  </a:cubicBezTo>
                  <a:cubicBezTo>
                    <a:pt x="2867459" y="1809541"/>
                    <a:pt x="2853164" y="2001097"/>
                    <a:pt x="2883184" y="2168352"/>
                  </a:cubicBezTo>
                  <a:cubicBezTo>
                    <a:pt x="2920352" y="2371345"/>
                    <a:pt x="3027566" y="2537170"/>
                    <a:pt x="3199110" y="2655821"/>
                  </a:cubicBezTo>
                  <a:cubicBezTo>
                    <a:pt x="3536478" y="2887404"/>
                    <a:pt x="3975343" y="2851666"/>
                    <a:pt x="4338442" y="3020350"/>
                  </a:cubicBezTo>
                  <a:cubicBezTo>
                    <a:pt x="4871656" y="3269087"/>
                    <a:pt x="4800180" y="3882354"/>
                    <a:pt x="4648650" y="4359816"/>
                  </a:cubicBezTo>
                  <a:cubicBezTo>
                    <a:pt x="4495690" y="4841567"/>
                    <a:pt x="4116866" y="5306163"/>
                    <a:pt x="4086846" y="5819363"/>
                  </a:cubicBezTo>
                  <a:cubicBezTo>
                    <a:pt x="4068262" y="6139577"/>
                    <a:pt x="4381328" y="6381166"/>
                    <a:pt x="4674381" y="6418334"/>
                  </a:cubicBezTo>
                  <a:cubicBezTo>
                    <a:pt x="5104669" y="6474086"/>
                    <a:pt x="5476346" y="6175315"/>
                    <a:pt x="5896627" y="6189610"/>
                  </a:cubicBezTo>
                  <a:cubicBezTo>
                    <a:pt x="6158231" y="6198187"/>
                    <a:pt x="6404109" y="6429770"/>
                    <a:pt x="6674290" y="6368301"/>
                  </a:cubicBezTo>
                  <a:cubicBezTo>
                    <a:pt x="6953048" y="6305402"/>
                    <a:pt x="7126020" y="6020926"/>
                    <a:pt x="7410497" y="5969463"/>
                  </a:cubicBezTo>
                  <a:cubicBezTo>
                    <a:pt x="7737858" y="5910852"/>
                    <a:pt x="8049495" y="6228207"/>
                    <a:pt x="8060931" y="6559857"/>
                  </a:cubicBezTo>
                  <a:cubicBezTo>
                    <a:pt x="8072367" y="6891507"/>
                    <a:pt x="7846502" y="7197426"/>
                    <a:pt x="7563456" y="7370398"/>
                  </a:cubicBezTo>
                  <a:cubicBezTo>
                    <a:pt x="7311859" y="7524788"/>
                    <a:pt x="7018806" y="7593405"/>
                    <a:pt x="6731471" y="7660593"/>
                  </a:cubicBezTo>
                  <a:cubicBezTo>
                    <a:pt x="6105338" y="7806404"/>
                    <a:pt x="5477776" y="7953646"/>
                    <a:pt x="4851643" y="8099457"/>
                  </a:cubicBezTo>
                  <a:cubicBezTo>
                    <a:pt x="4622919" y="8152349"/>
                    <a:pt x="4385617" y="8206671"/>
                    <a:pt x="4154033" y="8163786"/>
                  </a:cubicBezTo>
                  <a:cubicBezTo>
                    <a:pt x="3878135" y="8112323"/>
                    <a:pt x="3642263" y="7930773"/>
                    <a:pt x="3373512" y="7850720"/>
                  </a:cubicBezTo>
                  <a:cubicBezTo>
                    <a:pt x="2927499" y="7719203"/>
                    <a:pt x="2457185" y="7879310"/>
                    <a:pt x="1998307" y="7955075"/>
                  </a:cubicBezTo>
                  <a:cubicBezTo>
                    <a:pt x="1539428" y="8030840"/>
                    <a:pt x="981913" y="7972230"/>
                    <a:pt x="746041" y="7571962"/>
                  </a:cubicBezTo>
                  <a:cubicBezTo>
                    <a:pt x="571639" y="7276050"/>
                    <a:pt x="641685" y="6898655"/>
                    <a:pt x="764625" y="6579870"/>
                  </a:cubicBezTo>
                  <a:cubicBezTo>
                    <a:pt x="888994" y="6259657"/>
                    <a:pt x="1063396" y="5950879"/>
                    <a:pt x="1091986" y="5610652"/>
                  </a:cubicBezTo>
                  <a:cubicBezTo>
                    <a:pt x="1140590" y="5033123"/>
                    <a:pt x="767484" y="4517064"/>
                    <a:pt x="451558" y="4031025"/>
                  </a:cubicBezTo>
                  <a:cubicBezTo>
                    <a:pt x="135633" y="3544986"/>
                    <a:pt x="-147414" y="2937437"/>
                    <a:pt x="85599" y="2407083"/>
                  </a:cubicBezTo>
                  <a:cubicBezTo>
                    <a:pt x="251425" y="2029688"/>
                    <a:pt x="657410" y="1755219"/>
                    <a:pt x="680283" y="1343515"/>
                  </a:cubicBezTo>
                  <a:cubicBezTo>
                    <a:pt x="691719" y="1144811"/>
                    <a:pt x="607377" y="954684"/>
                    <a:pt x="581645" y="757409"/>
                  </a:cubicBezTo>
                  <a:cubicBezTo>
                    <a:pt x="520176" y="245639"/>
                    <a:pt x="1029087" y="-183219"/>
                    <a:pt x="1517986" y="79814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14B8A75-31DB-4FF8-9B27-333E38794560}"/>
                </a:ext>
              </a:extLst>
            </p:cNvPr>
            <p:cNvSpPr/>
            <p:nvPr/>
          </p:nvSpPr>
          <p:spPr>
            <a:xfrm>
              <a:off x="-1584327" y="234558"/>
              <a:ext cx="8595502" cy="7690495"/>
            </a:xfrm>
            <a:custGeom>
              <a:avLst/>
              <a:gdLst>
                <a:gd name="connsiteX0" fmla="*/ 2012141 w 8595502"/>
                <a:gd name="connsiteY0" fmla="*/ 1511344 h 7690495"/>
                <a:gd name="connsiteX1" fmla="*/ 3420225 w 8595502"/>
                <a:gd name="connsiteY1" fmla="*/ 2173214 h 7690495"/>
                <a:gd name="connsiteX2" fmla="*/ 3886251 w 8595502"/>
                <a:gd name="connsiteY2" fmla="*/ 3345426 h 7690495"/>
                <a:gd name="connsiteX3" fmla="*/ 3846224 w 8595502"/>
                <a:gd name="connsiteY3" fmla="*/ 4650584 h 7690495"/>
                <a:gd name="connsiteX4" fmla="*/ 4535256 w 8595502"/>
                <a:gd name="connsiteY4" fmla="*/ 5678413 h 7690495"/>
                <a:gd name="connsiteX5" fmla="*/ 6236393 w 8595502"/>
                <a:gd name="connsiteY5" fmla="*/ 5485427 h 7690495"/>
                <a:gd name="connsiteX6" fmla="*/ 7239922 w 8595502"/>
                <a:gd name="connsiteY6" fmla="*/ 5745601 h 7690495"/>
                <a:gd name="connsiteX7" fmla="*/ 8254886 w 8595502"/>
                <a:gd name="connsiteY7" fmla="*/ 5649823 h 7690495"/>
                <a:gd name="connsiteX8" fmla="*/ 8572241 w 8595502"/>
                <a:gd name="connsiteY8" fmla="*/ 6386029 h 7690495"/>
                <a:gd name="connsiteX9" fmla="*/ 7984705 w 8595502"/>
                <a:gd name="connsiteY9" fmla="*/ 6999295 h 7690495"/>
                <a:gd name="connsiteX10" fmla="*/ 7131277 w 8595502"/>
                <a:gd name="connsiteY10" fmla="*/ 7190852 h 7690495"/>
                <a:gd name="connsiteX11" fmla="*/ 4513813 w 8595502"/>
                <a:gd name="connsiteY11" fmla="*/ 7515355 h 7690495"/>
                <a:gd name="connsiteX12" fmla="*/ 3031394 w 8595502"/>
                <a:gd name="connsiteY12" fmla="*/ 7674032 h 7690495"/>
                <a:gd name="connsiteX13" fmla="*/ 1743390 w 8595502"/>
                <a:gd name="connsiteY13" fmla="*/ 7473898 h 7690495"/>
                <a:gd name="connsiteX14" fmla="*/ 1052928 w 8595502"/>
                <a:gd name="connsiteY14" fmla="*/ 6576156 h 7690495"/>
                <a:gd name="connsiteX15" fmla="*/ 446809 w 8595502"/>
                <a:gd name="connsiteY15" fmla="*/ 4481900 h 7690495"/>
                <a:gd name="connsiteX16" fmla="*/ 652661 w 8595502"/>
                <a:gd name="connsiteY16" fmla="*/ 3285386 h 7690495"/>
                <a:gd name="connsiteX17" fmla="*/ 35105 w 8595502"/>
                <a:gd name="connsiteY17" fmla="*/ 1717196 h 7690495"/>
                <a:gd name="connsiteX18" fmla="*/ 343883 w 8595502"/>
                <a:gd name="connsiteY18" fmla="*/ 464930 h 7690495"/>
                <a:gd name="connsiteX19" fmla="*/ 1544686 w 8595502"/>
                <a:gd name="connsiteY19" fmla="*/ 111837 h 7690495"/>
                <a:gd name="connsiteX20" fmla="*/ 2012141 w 8595502"/>
                <a:gd name="connsiteY20" fmla="*/ 1511344 h 769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95502" h="7690495">
                  <a:moveTo>
                    <a:pt x="2012141" y="1511344"/>
                  </a:moveTo>
                  <a:cubicBezTo>
                    <a:pt x="2336644" y="1925906"/>
                    <a:pt x="2999944" y="1858719"/>
                    <a:pt x="3420225" y="2173214"/>
                  </a:cubicBezTo>
                  <a:cubicBezTo>
                    <a:pt x="3769030" y="2434818"/>
                    <a:pt x="3884821" y="2909420"/>
                    <a:pt x="3886251" y="3345426"/>
                  </a:cubicBezTo>
                  <a:cubicBezTo>
                    <a:pt x="3887680" y="3781432"/>
                    <a:pt x="3799050" y="4217437"/>
                    <a:pt x="3846224" y="4650584"/>
                  </a:cubicBezTo>
                  <a:cubicBezTo>
                    <a:pt x="3893398" y="5083730"/>
                    <a:pt x="4122123" y="5539749"/>
                    <a:pt x="4535256" y="5678413"/>
                  </a:cubicBezTo>
                  <a:cubicBezTo>
                    <a:pt x="5084195" y="5861393"/>
                    <a:pt x="5661724" y="5418239"/>
                    <a:pt x="6236393" y="5485427"/>
                  </a:cubicBezTo>
                  <a:cubicBezTo>
                    <a:pt x="6580910" y="5525454"/>
                    <a:pt x="6892547" y="5747030"/>
                    <a:pt x="7239922" y="5745601"/>
                  </a:cubicBezTo>
                  <a:cubicBezTo>
                    <a:pt x="7584437" y="5744171"/>
                    <a:pt x="7934671" y="5522595"/>
                    <a:pt x="8254886" y="5649823"/>
                  </a:cubicBezTo>
                  <a:cubicBezTo>
                    <a:pt x="8526496" y="5758467"/>
                    <a:pt x="8650865" y="6104412"/>
                    <a:pt x="8572241" y="6386029"/>
                  </a:cubicBezTo>
                  <a:cubicBezTo>
                    <a:pt x="8492187" y="6667646"/>
                    <a:pt x="8252027" y="6880645"/>
                    <a:pt x="7984705" y="6999295"/>
                  </a:cubicBezTo>
                  <a:cubicBezTo>
                    <a:pt x="7717384" y="7117947"/>
                    <a:pt x="7421472" y="7155114"/>
                    <a:pt x="7131277" y="7190852"/>
                  </a:cubicBezTo>
                  <a:cubicBezTo>
                    <a:pt x="6259266" y="7299496"/>
                    <a:pt x="5387254" y="7406710"/>
                    <a:pt x="4513813" y="7515355"/>
                  </a:cubicBezTo>
                  <a:cubicBezTo>
                    <a:pt x="4020626" y="7576824"/>
                    <a:pt x="3527440" y="7636865"/>
                    <a:pt x="3031394" y="7674032"/>
                  </a:cubicBezTo>
                  <a:cubicBezTo>
                    <a:pt x="2589670" y="7706911"/>
                    <a:pt x="2115067" y="7712629"/>
                    <a:pt x="1743390" y="7473898"/>
                  </a:cubicBezTo>
                  <a:cubicBezTo>
                    <a:pt x="1421746" y="7268047"/>
                    <a:pt x="1230190" y="6914954"/>
                    <a:pt x="1052928" y="6576156"/>
                  </a:cubicBezTo>
                  <a:cubicBezTo>
                    <a:pt x="708412" y="5921433"/>
                    <a:pt x="355319" y="5213817"/>
                    <a:pt x="446809" y="4481900"/>
                  </a:cubicBezTo>
                  <a:cubicBezTo>
                    <a:pt x="498272" y="4078773"/>
                    <a:pt x="684110" y="3689942"/>
                    <a:pt x="652661" y="3285386"/>
                  </a:cubicBezTo>
                  <a:cubicBezTo>
                    <a:pt x="609775" y="2722152"/>
                    <a:pt x="162333" y="2267563"/>
                    <a:pt x="35105" y="1717196"/>
                  </a:cubicBezTo>
                  <a:cubicBezTo>
                    <a:pt x="-64962" y="1282619"/>
                    <a:pt x="52259" y="802298"/>
                    <a:pt x="343883" y="464930"/>
                  </a:cubicBezTo>
                  <a:cubicBezTo>
                    <a:pt x="635506" y="126133"/>
                    <a:pt x="1120116" y="-168350"/>
                    <a:pt x="1544686" y="111837"/>
                  </a:cubicBezTo>
                  <a:cubicBezTo>
                    <a:pt x="2057886" y="449206"/>
                    <a:pt x="1659048" y="1061043"/>
                    <a:pt x="2012141" y="1511344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77A2E96-2497-493E-84AB-5D57DD3951F3}"/>
                </a:ext>
              </a:extLst>
            </p:cNvPr>
            <p:cNvSpPr/>
            <p:nvPr/>
          </p:nvSpPr>
          <p:spPr>
            <a:xfrm>
              <a:off x="-521860" y="5673108"/>
              <a:ext cx="6450634" cy="1731437"/>
            </a:xfrm>
            <a:custGeom>
              <a:avLst/>
              <a:gdLst>
                <a:gd name="connsiteX0" fmla="*/ 1161243 w 6450634"/>
                <a:gd name="connsiteY0" fmla="*/ 211272 h 1731437"/>
                <a:gd name="connsiteX1" fmla="*/ 1647282 w 6450634"/>
                <a:gd name="connsiteY1" fmla="*/ 1131 h 1731437"/>
                <a:gd name="connsiteX2" fmla="*/ 2440670 w 6450634"/>
                <a:gd name="connsiteY2" fmla="*/ 422842 h 1731437"/>
                <a:gd name="connsiteX3" fmla="*/ 3628607 w 6450634"/>
                <a:gd name="connsiteY3" fmla="*/ 394251 h 1731437"/>
                <a:gd name="connsiteX4" fmla="*/ 4374820 w 6450634"/>
                <a:gd name="connsiteY4" fmla="*/ 791659 h 1731437"/>
                <a:gd name="connsiteX5" fmla="*/ 5175355 w 6450634"/>
                <a:gd name="connsiteY5" fmla="*/ 937471 h 1731437"/>
                <a:gd name="connsiteX6" fmla="*/ 5607073 w 6450634"/>
                <a:gd name="connsiteY6" fmla="*/ 580090 h 1731437"/>
                <a:gd name="connsiteX7" fmla="*/ 6218910 w 6450634"/>
                <a:gd name="connsiteY7" fmla="*/ 554358 h 1731437"/>
                <a:gd name="connsiteX8" fmla="*/ 6424762 w 6450634"/>
                <a:gd name="connsiteY8" fmla="*/ 1114733 h 1731437"/>
                <a:gd name="connsiteX9" fmla="*/ 5831508 w 6450634"/>
                <a:gd name="connsiteY9" fmla="*/ 1464967 h 1731437"/>
                <a:gd name="connsiteX10" fmla="*/ 5103879 w 6450634"/>
                <a:gd name="connsiteY10" fmla="*/ 1397779 h 1731437"/>
                <a:gd name="connsiteX11" fmla="*/ 3914513 w 6450634"/>
                <a:gd name="connsiteY11" fmla="*/ 1610778 h 1731437"/>
                <a:gd name="connsiteX12" fmla="*/ 2717998 w 6450634"/>
                <a:gd name="connsiteY12" fmla="*/ 1669389 h 1731437"/>
                <a:gd name="connsiteX13" fmla="*/ 1743061 w 6450634"/>
                <a:gd name="connsiteY13" fmla="*/ 1264833 h 1731437"/>
                <a:gd name="connsiteX14" fmla="*/ 758116 w 6450634"/>
                <a:gd name="connsiteY14" fmla="*/ 1329162 h 1731437"/>
                <a:gd name="connsiteX15" fmla="*/ 96245 w 6450634"/>
                <a:gd name="connsiteY15" fmla="*/ 888867 h 1731437"/>
                <a:gd name="connsiteX16" fmla="*/ 24769 w 6450634"/>
                <a:gd name="connsiteY16" fmla="*/ 384244 h 1731437"/>
                <a:gd name="connsiteX17" fmla="*/ 1161243 w 6450634"/>
                <a:gd name="connsiteY17" fmla="*/ 211272 h 17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50634" h="1731437">
                  <a:moveTo>
                    <a:pt x="1161243" y="211272"/>
                  </a:moveTo>
                  <a:cubicBezTo>
                    <a:pt x="1327068" y="148372"/>
                    <a:pt x="1470021" y="13997"/>
                    <a:pt x="1647282" y="1131"/>
                  </a:cubicBezTo>
                  <a:cubicBezTo>
                    <a:pt x="1951771" y="-21741"/>
                    <a:pt x="2157624" y="308480"/>
                    <a:pt x="2440670" y="422842"/>
                  </a:cubicBezTo>
                  <a:cubicBezTo>
                    <a:pt x="2812347" y="572942"/>
                    <a:pt x="3234058" y="327063"/>
                    <a:pt x="3628607" y="394251"/>
                  </a:cubicBezTo>
                  <a:cubicBezTo>
                    <a:pt x="3908794" y="441425"/>
                    <a:pt x="4136089" y="638700"/>
                    <a:pt x="4374820" y="791659"/>
                  </a:cubicBezTo>
                  <a:cubicBezTo>
                    <a:pt x="4613551" y="946048"/>
                    <a:pt x="4920900" y="1063269"/>
                    <a:pt x="5175355" y="937471"/>
                  </a:cubicBezTo>
                  <a:cubicBezTo>
                    <a:pt x="5344040" y="854559"/>
                    <a:pt x="5451254" y="684445"/>
                    <a:pt x="5607073" y="580090"/>
                  </a:cubicBezTo>
                  <a:cubicBezTo>
                    <a:pt x="5785763" y="460009"/>
                    <a:pt x="6035931" y="441425"/>
                    <a:pt x="6218910" y="554358"/>
                  </a:cubicBezTo>
                  <a:cubicBezTo>
                    <a:pt x="6403319" y="667291"/>
                    <a:pt x="6500527" y="913169"/>
                    <a:pt x="6424762" y="1114733"/>
                  </a:cubicBezTo>
                  <a:cubicBezTo>
                    <a:pt x="6338990" y="1342027"/>
                    <a:pt x="6074528" y="1454960"/>
                    <a:pt x="5831508" y="1464967"/>
                  </a:cubicBezTo>
                  <a:cubicBezTo>
                    <a:pt x="5588488" y="1474973"/>
                    <a:pt x="5348328" y="1409215"/>
                    <a:pt x="5103879" y="1397779"/>
                  </a:cubicBezTo>
                  <a:cubicBezTo>
                    <a:pt x="4699323" y="1377765"/>
                    <a:pt x="4304773" y="1507853"/>
                    <a:pt x="3914513" y="1610778"/>
                  </a:cubicBezTo>
                  <a:cubicBezTo>
                    <a:pt x="3522822" y="1713704"/>
                    <a:pt x="3103970" y="1790899"/>
                    <a:pt x="2717998" y="1669389"/>
                  </a:cubicBezTo>
                  <a:cubicBezTo>
                    <a:pt x="2380630" y="1562174"/>
                    <a:pt x="2093295" y="1310577"/>
                    <a:pt x="1743061" y="1264833"/>
                  </a:cubicBezTo>
                  <a:cubicBezTo>
                    <a:pt x="1415699" y="1221947"/>
                    <a:pt x="1086908" y="1367758"/>
                    <a:pt x="758116" y="1329162"/>
                  </a:cubicBezTo>
                  <a:cubicBezTo>
                    <a:pt x="485077" y="1296282"/>
                    <a:pt x="232050" y="1127598"/>
                    <a:pt x="96245" y="888867"/>
                  </a:cubicBezTo>
                  <a:cubicBezTo>
                    <a:pt x="10474" y="737337"/>
                    <a:pt x="-29553" y="551499"/>
                    <a:pt x="24769" y="384244"/>
                  </a:cubicBezTo>
                  <a:cubicBezTo>
                    <a:pt x="190594" y="-133244"/>
                    <a:pt x="831022" y="337070"/>
                    <a:pt x="1161243" y="211272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8E720A-57FB-4EA6-BA2C-D1A3A7C2284D}"/>
              </a:ext>
            </a:extLst>
          </p:cNvPr>
          <p:cNvGrpSpPr/>
          <p:nvPr/>
        </p:nvGrpSpPr>
        <p:grpSpPr>
          <a:xfrm rot="1052935">
            <a:off x="7906655" y="-839703"/>
            <a:ext cx="6256476" cy="9581246"/>
            <a:chOff x="8032341" y="-899399"/>
            <a:chExt cx="6256476" cy="958124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BFEC4F3-1274-4529-BF8C-A23D02ADA87C}"/>
                </a:ext>
              </a:extLst>
            </p:cNvPr>
            <p:cNvSpPr/>
            <p:nvPr/>
          </p:nvSpPr>
          <p:spPr>
            <a:xfrm>
              <a:off x="8249140" y="-453104"/>
              <a:ext cx="6039677" cy="9134951"/>
            </a:xfrm>
            <a:custGeom>
              <a:avLst/>
              <a:gdLst>
                <a:gd name="connsiteX0" fmla="*/ 380115 w 6039677"/>
                <a:gd name="connsiteY0" fmla="*/ 1994961 h 9134951"/>
                <a:gd name="connsiteX1" fmla="*/ 2055333 w 6039677"/>
                <a:gd name="connsiteY1" fmla="*/ 2817368 h 9134951"/>
                <a:gd name="connsiteX2" fmla="*/ 2499220 w 6039677"/>
                <a:gd name="connsiteY2" fmla="*/ 4025896 h 9134951"/>
                <a:gd name="connsiteX3" fmla="*/ 2479458 w 6039677"/>
                <a:gd name="connsiteY3" fmla="*/ 5346916 h 9134951"/>
                <a:gd name="connsiteX4" fmla="*/ 3032797 w 6039677"/>
                <a:gd name="connsiteY4" fmla="*/ 6500718 h 9134951"/>
                <a:gd name="connsiteX5" fmla="*/ 3601337 w 6039677"/>
                <a:gd name="connsiteY5" fmla="*/ 6784988 h 9134951"/>
                <a:gd name="connsiteX6" fmla="*/ 4025462 w 6039677"/>
                <a:gd name="connsiteY6" fmla="*/ 7233436 h 9134951"/>
                <a:gd name="connsiteX7" fmla="*/ 3812640 w 6039677"/>
                <a:gd name="connsiteY7" fmla="*/ 8168335 h 9134951"/>
                <a:gd name="connsiteX8" fmla="*/ 4128834 w 6039677"/>
                <a:gd name="connsiteY8" fmla="*/ 8969460 h 9134951"/>
                <a:gd name="connsiteX9" fmla="*/ 4984685 w 6039677"/>
                <a:gd name="connsiteY9" fmla="*/ 9057629 h 9134951"/>
                <a:gd name="connsiteX10" fmla="*/ 5583628 w 6039677"/>
                <a:gd name="connsiteY10" fmla="*/ 7750291 h 9134951"/>
                <a:gd name="connsiteX11" fmla="*/ 5484818 w 6039677"/>
                <a:gd name="connsiteY11" fmla="*/ 6231650 h 9134951"/>
                <a:gd name="connsiteX12" fmla="*/ 5908943 w 6039677"/>
                <a:gd name="connsiteY12" fmla="*/ 4915190 h 9134951"/>
                <a:gd name="connsiteX13" fmla="*/ 5598830 w 6039677"/>
                <a:gd name="connsiteY13" fmla="*/ 1614920 h 9134951"/>
                <a:gd name="connsiteX14" fmla="*/ 4986205 w 6039677"/>
                <a:gd name="connsiteY14" fmla="*/ 473280 h 9134951"/>
                <a:gd name="connsiteX15" fmla="*/ 4247406 w 6039677"/>
                <a:gd name="connsiteY15" fmla="*/ 263497 h 9134951"/>
                <a:gd name="connsiteX16" fmla="*/ 3052559 w 6039677"/>
                <a:gd name="connsiteY16" fmla="*/ 628336 h 9134951"/>
                <a:gd name="connsiteX17" fmla="*/ 2099418 w 6039677"/>
                <a:gd name="connsiteY17" fmla="*/ 374469 h 9134951"/>
                <a:gd name="connsiteX18" fmla="*/ 1173639 w 6039677"/>
                <a:gd name="connsiteY18" fmla="*/ 11151 h 9134951"/>
                <a:gd name="connsiteX19" fmla="*/ 380115 w 6039677"/>
                <a:gd name="connsiteY19" fmla="*/ 1994961 h 913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39677" h="9134951">
                  <a:moveTo>
                    <a:pt x="380115" y="1994961"/>
                  </a:moveTo>
                  <a:cubicBezTo>
                    <a:pt x="855925" y="2403884"/>
                    <a:pt x="1599284" y="2387162"/>
                    <a:pt x="2055333" y="2817368"/>
                  </a:cubicBezTo>
                  <a:cubicBezTo>
                    <a:pt x="2376087" y="3119880"/>
                    <a:pt x="2487059" y="3585049"/>
                    <a:pt x="2499220" y="4025896"/>
                  </a:cubicBezTo>
                  <a:cubicBezTo>
                    <a:pt x="2512902" y="4466743"/>
                    <a:pt x="2444494" y="4907589"/>
                    <a:pt x="2479458" y="5346916"/>
                  </a:cubicBezTo>
                  <a:cubicBezTo>
                    <a:pt x="2514422" y="5786243"/>
                    <a:pt x="2672519" y="6246851"/>
                    <a:pt x="3032797" y="6500718"/>
                  </a:cubicBezTo>
                  <a:cubicBezTo>
                    <a:pt x="3206095" y="6622331"/>
                    <a:pt x="3412837" y="6687698"/>
                    <a:pt x="3601337" y="6784988"/>
                  </a:cubicBezTo>
                  <a:cubicBezTo>
                    <a:pt x="3789838" y="6882279"/>
                    <a:pt x="3970737" y="7028214"/>
                    <a:pt x="4025462" y="7233436"/>
                  </a:cubicBezTo>
                  <a:cubicBezTo>
                    <a:pt x="4107552" y="7546589"/>
                    <a:pt x="3867366" y="7849101"/>
                    <a:pt x="3812640" y="8168335"/>
                  </a:cubicBezTo>
                  <a:cubicBezTo>
                    <a:pt x="3762475" y="8466287"/>
                    <a:pt x="3888648" y="8787040"/>
                    <a:pt x="4128834" y="8969460"/>
                  </a:cubicBezTo>
                  <a:cubicBezTo>
                    <a:pt x="4369019" y="9151879"/>
                    <a:pt x="4712576" y="9186843"/>
                    <a:pt x="4984685" y="9057629"/>
                  </a:cubicBezTo>
                  <a:cubicBezTo>
                    <a:pt x="5443774" y="8840246"/>
                    <a:pt x="5604911" y="8258025"/>
                    <a:pt x="5583628" y="7750291"/>
                  </a:cubicBezTo>
                  <a:cubicBezTo>
                    <a:pt x="5563866" y="7242557"/>
                    <a:pt x="5416411" y="6736343"/>
                    <a:pt x="5484818" y="6231650"/>
                  </a:cubicBezTo>
                  <a:cubicBezTo>
                    <a:pt x="5547145" y="5774081"/>
                    <a:pt x="5779730" y="5357557"/>
                    <a:pt x="5908943" y="4915190"/>
                  </a:cubicBezTo>
                  <a:cubicBezTo>
                    <a:pt x="6223616" y="3838916"/>
                    <a:pt x="5910463" y="2691195"/>
                    <a:pt x="5598830" y="1614920"/>
                  </a:cubicBezTo>
                  <a:cubicBezTo>
                    <a:pt x="5475697" y="1192316"/>
                    <a:pt x="5334322" y="740828"/>
                    <a:pt x="4986205" y="473280"/>
                  </a:cubicBezTo>
                  <a:cubicBezTo>
                    <a:pt x="4777943" y="313663"/>
                    <a:pt x="4507354" y="236134"/>
                    <a:pt x="4247406" y="263497"/>
                  </a:cubicBezTo>
                  <a:cubicBezTo>
                    <a:pt x="3830882" y="306062"/>
                    <a:pt x="3469083" y="593372"/>
                    <a:pt x="3052559" y="628336"/>
                  </a:cubicBezTo>
                  <a:cubicBezTo>
                    <a:pt x="2721164" y="657219"/>
                    <a:pt x="2397369" y="521925"/>
                    <a:pt x="2099418" y="374469"/>
                  </a:cubicBezTo>
                  <a:cubicBezTo>
                    <a:pt x="1799946" y="227013"/>
                    <a:pt x="1501994" y="58276"/>
                    <a:pt x="1173639" y="11151"/>
                  </a:cubicBezTo>
                  <a:cubicBezTo>
                    <a:pt x="85203" y="-142386"/>
                    <a:pt x="-393648" y="1329130"/>
                    <a:pt x="380115" y="199496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816E-9CD8-44D7-AE86-2B37592DFAF3}"/>
                </a:ext>
              </a:extLst>
            </p:cNvPr>
            <p:cNvSpPr/>
            <p:nvPr/>
          </p:nvSpPr>
          <p:spPr>
            <a:xfrm>
              <a:off x="8032341" y="-867604"/>
              <a:ext cx="5660597" cy="8675620"/>
            </a:xfrm>
            <a:custGeom>
              <a:avLst/>
              <a:gdLst>
                <a:gd name="connsiteX0" fmla="*/ 111 w 5660597"/>
                <a:gd name="connsiteY0" fmla="*/ 731827 h 8675620"/>
                <a:gd name="connsiteX1" fmla="*/ 673543 w 5660597"/>
                <a:gd name="connsiteY1" fmla="*/ 1622641 h 8675620"/>
                <a:gd name="connsiteX2" fmla="*/ 2227148 w 5660597"/>
                <a:gd name="connsiteY2" fmla="*/ 1805061 h 8675620"/>
                <a:gd name="connsiteX3" fmla="*/ 3162048 w 5660597"/>
                <a:gd name="connsiteY3" fmla="*/ 2495214 h 8675620"/>
                <a:gd name="connsiteX4" fmla="*/ 3335346 w 5660597"/>
                <a:gd name="connsiteY4" fmla="*/ 3644456 h 8675620"/>
                <a:gd name="connsiteX5" fmla="*/ 3133164 w 5660597"/>
                <a:gd name="connsiteY5" fmla="*/ 4263161 h 8675620"/>
                <a:gd name="connsiteX6" fmla="*/ 3203092 w 5660597"/>
                <a:gd name="connsiteY6" fmla="*/ 4889468 h 8675620"/>
                <a:gd name="connsiteX7" fmla="*/ 3900846 w 5660597"/>
                <a:gd name="connsiteY7" fmla="*/ 5565939 h 8675620"/>
                <a:gd name="connsiteX8" fmla="*/ 3745790 w 5660597"/>
                <a:gd name="connsiteY8" fmla="*/ 6490197 h 8675620"/>
                <a:gd name="connsiteX9" fmla="*/ 4422262 w 5660597"/>
                <a:gd name="connsiteY9" fmla="*/ 6946245 h 8675620"/>
                <a:gd name="connsiteX10" fmla="*/ 4347774 w 5660597"/>
                <a:gd name="connsiteY10" fmla="*/ 7422056 h 8675620"/>
                <a:gd name="connsiteX11" fmla="*/ 4074145 w 5660597"/>
                <a:gd name="connsiteY11" fmla="*/ 7844661 h 8675620"/>
                <a:gd name="connsiteX12" fmla="*/ 4613802 w 5660597"/>
                <a:gd name="connsiteY12" fmla="*/ 8667068 h 8675620"/>
                <a:gd name="connsiteX13" fmla="*/ 5527419 w 5660597"/>
                <a:gd name="connsiteY13" fmla="*/ 8148693 h 8675620"/>
                <a:gd name="connsiteX14" fmla="*/ 5586706 w 5660597"/>
                <a:gd name="connsiteY14" fmla="*/ 7054177 h 8675620"/>
                <a:gd name="connsiteX15" fmla="*/ 5244669 w 5660597"/>
                <a:gd name="connsiteY15" fmla="*/ 5930778 h 8675620"/>
                <a:gd name="connsiteX16" fmla="*/ 5518298 w 5660597"/>
                <a:gd name="connsiteY16" fmla="*/ 4720730 h 8675620"/>
                <a:gd name="connsiteX17" fmla="*/ 5519819 w 5660597"/>
                <a:gd name="connsiteY17" fmla="*/ 3507641 h 8675620"/>
                <a:gd name="connsiteX18" fmla="*/ 4926955 w 5660597"/>
                <a:gd name="connsiteY18" fmla="*/ 2758202 h 8675620"/>
                <a:gd name="connsiteX19" fmla="*/ 4957359 w 5660597"/>
                <a:gd name="connsiteY19" fmla="*/ 1724492 h 8675620"/>
                <a:gd name="connsiteX20" fmla="*/ 4853987 w 5660597"/>
                <a:gd name="connsiteY20" fmla="*/ 712065 h 8675620"/>
                <a:gd name="connsiteX21" fmla="*/ 3671302 w 5660597"/>
                <a:gd name="connsiteY21" fmla="*/ 509883 h 8675620"/>
                <a:gd name="connsiteX22" fmla="*/ 2692317 w 5660597"/>
                <a:gd name="connsiteY22" fmla="*/ 646698 h 8675620"/>
                <a:gd name="connsiteX23" fmla="*/ 1783261 w 5660597"/>
                <a:gd name="connsiteY23" fmla="*/ 268178 h 8675620"/>
                <a:gd name="connsiteX24" fmla="*/ 197732 w 5660597"/>
                <a:gd name="connsiteY24" fmla="*/ 237775 h 8675620"/>
                <a:gd name="connsiteX25" fmla="*/ 111 w 5660597"/>
                <a:gd name="connsiteY25" fmla="*/ 731827 h 867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60597" h="8675620">
                  <a:moveTo>
                    <a:pt x="111" y="731827"/>
                  </a:moveTo>
                  <a:cubicBezTo>
                    <a:pt x="6192" y="1107307"/>
                    <a:pt x="308704" y="1476706"/>
                    <a:pt x="673543" y="1622641"/>
                  </a:cubicBezTo>
                  <a:cubicBezTo>
                    <a:pt x="1159994" y="1818742"/>
                    <a:pt x="1717894" y="1678887"/>
                    <a:pt x="2227148" y="1805061"/>
                  </a:cubicBezTo>
                  <a:cubicBezTo>
                    <a:pt x="2613269" y="1900831"/>
                    <a:pt x="2956826" y="2154698"/>
                    <a:pt x="3162048" y="2495214"/>
                  </a:cubicBezTo>
                  <a:cubicBezTo>
                    <a:pt x="3367269" y="2835730"/>
                    <a:pt x="3431116" y="3258335"/>
                    <a:pt x="3335346" y="3644456"/>
                  </a:cubicBezTo>
                  <a:cubicBezTo>
                    <a:pt x="3283660" y="3854238"/>
                    <a:pt x="3186370" y="4051859"/>
                    <a:pt x="3133164" y="4263161"/>
                  </a:cubicBezTo>
                  <a:cubicBezTo>
                    <a:pt x="3079959" y="4472944"/>
                    <a:pt x="3078439" y="4711609"/>
                    <a:pt x="3203092" y="4889468"/>
                  </a:cubicBezTo>
                  <a:cubicBezTo>
                    <a:pt x="3393112" y="5160056"/>
                    <a:pt x="3838519" y="5240625"/>
                    <a:pt x="3900846" y="5565939"/>
                  </a:cubicBezTo>
                  <a:cubicBezTo>
                    <a:pt x="3961653" y="5882133"/>
                    <a:pt x="3592253" y="6207447"/>
                    <a:pt x="3745790" y="6490197"/>
                  </a:cubicBezTo>
                  <a:cubicBezTo>
                    <a:pt x="3878044" y="6734943"/>
                    <a:pt x="4288488" y="6701500"/>
                    <a:pt x="4422262" y="6946245"/>
                  </a:cubicBezTo>
                  <a:cubicBezTo>
                    <a:pt x="4502830" y="7093701"/>
                    <a:pt x="4440504" y="7280681"/>
                    <a:pt x="4347774" y="7422056"/>
                  </a:cubicBezTo>
                  <a:cubicBezTo>
                    <a:pt x="4255044" y="7561911"/>
                    <a:pt x="4130390" y="7686564"/>
                    <a:pt x="4074145" y="7844661"/>
                  </a:cubicBezTo>
                  <a:cubicBezTo>
                    <a:pt x="3947971" y="8197338"/>
                    <a:pt x="4244403" y="8609302"/>
                    <a:pt x="4613802" y="8667068"/>
                  </a:cubicBezTo>
                  <a:cubicBezTo>
                    <a:pt x="4983201" y="8724834"/>
                    <a:pt x="5358681" y="8483129"/>
                    <a:pt x="5527419" y="8148693"/>
                  </a:cubicBezTo>
                  <a:cubicBezTo>
                    <a:pt x="5697677" y="7815778"/>
                    <a:pt x="5690076" y="7412935"/>
                    <a:pt x="5586706" y="7054177"/>
                  </a:cubicBezTo>
                  <a:cubicBezTo>
                    <a:pt x="5478774" y="6675657"/>
                    <a:pt x="5272032" y="6321460"/>
                    <a:pt x="5244669" y="5930778"/>
                  </a:cubicBezTo>
                  <a:cubicBezTo>
                    <a:pt x="5215786" y="5515774"/>
                    <a:pt x="5390605" y="5117492"/>
                    <a:pt x="5518298" y="4720730"/>
                  </a:cubicBezTo>
                  <a:cubicBezTo>
                    <a:pt x="5645992" y="4323968"/>
                    <a:pt x="5725040" y="3870960"/>
                    <a:pt x="5519819" y="3507641"/>
                  </a:cubicBezTo>
                  <a:cubicBezTo>
                    <a:pt x="5361721" y="3229452"/>
                    <a:pt x="5057689" y="3050073"/>
                    <a:pt x="4926955" y="2758202"/>
                  </a:cubicBezTo>
                  <a:cubicBezTo>
                    <a:pt x="4782540" y="2437448"/>
                    <a:pt x="4879830" y="2066528"/>
                    <a:pt x="4957359" y="1724492"/>
                  </a:cubicBezTo>
                  <a:cubicBezTo>
                    <a:pt x="5034887" y="1380936"/>
                    <a:pt x="5077451" y="984174"/>
                    <a:pt x="4853987" y="712065"/>
                  </a:cubicBezTo>
                  <a:cubicBezTo>
                    <a:pt x="4586439" y="385230"/>
                    <a:pt x="4081745" y="408033"/>
                    <a:pt x="3671302" y="509883"/>
                  </a:cubicBezTo>
                  <a:cubicBezTo>
                    <a:pt x="3358148" y="587412"/>
                    <a:pt x="3014592" y="716625"/>
                    <a:pt x="2692317" y="646698"/>
                  </a:cubicBezTo>
                  <a:cubicBezTo>
                    <a:pt x="2370043" y="576770"/>
                    <a:pt x="2076652" y="411073"/>
                    <a:pt x="1783261" y="268178"/>
                  </a:cubicBezTo>
                  <a:cubicBezTo>
                    <a:pt x="1334813" y="50795"/>
                    <a:pt x="597535" y="-192431"/>
                    <a:pt x="197732" y="237775"/>
                  </a:cubicBezTo>
                  <a:cubicBezTo>
                    <a:pt x="56357" y="391311"/>
                    <a:pt x="-2929" y="563089"/>
                    <a:pt x="111" y="731827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CC76F7D-B95C-42BC-82CF-62C7E42225AA}"/>
                </a:ext>
              </a:extLst>
            </p:cNvPr>
            <p:cNvSpPr/>
            <p:nvPr/>
          </p:nvSpPr>
          <p:spPr>
            <a:xfrm>
              <a:off x="9960759" y="-899399"/>
              <a:ext cx="3532175" cy="3492835"/>
            </a:xfrm>
            <a:custGeom>
              <a:avLst/>
              <a:gdLst>
                <a:gd name="connsiteX0" fmla="*/ 778 w 3532175"/>
                <a:gd name="connsiteY0" fmla="*/ 756021 h 3492835"/>
                <a:gd name="connsiteX1" fmla="*/ 303290 w 3532175"/>
                <a:gd name="connsiteY1" fmla="*/ 1271356 h 3492835"/>
                <a:gd name="connsiteX2" fmla="*/ 847508 w 3532175"/>
                <a:gd name="connsiteY2" fmla="*/ 1435533 h 3492835"/>
                <a:gd name="connsiteX3" fmla="*/ 1344601 w 3532175"/>
                <a:gd name="connsiteY3" fmla="*/ 1692440 h 3492835"/>
                <a:gd name="connsiteX4" fmla="*/ 1492057 w 3532175"/>
                <a:gd name="connsiteY4" fmla="*/ 2209295 h 3492835"/>
                <a:gd name="connsiteX5" fmla="*/ 1729202 w 3532175"/>
                <a:gd name="connsiteY5" fmla="*/ 2679025 h 3492835"/>
                <a:gd name="connsiteX6" fmla="*/ 2206533 w 3532175"/>
                <a:gd name="connsiteY6" fmla="*/ 2815839 h 3492835"/>
                <a:gd name="connsiteX7" fmla="*/ 2509045 w 3532175"/>
                <a:gd name="connsiteY7" fmla="*/ 3179158 h 3492835"/>
                <a:gd name="connsiteX8" fmla="*/ 2855642 w 3532175"/>
                <a:gd name="connsiteY8" fmla="*/ 3487751 h 3492835"/>
                <a:gd name="connsiteX9" fmla="*/ 3194638 w 3532175"/>
                <a:gd name="connsiteY9" fmla="*/ 3366138 h 3492835"/>
                <a:gd name="connsiteX10" fmla="*/ 3383138 w 3532175"/>
                <a:gd name="connsiteY10" fmla="*/ 3046904 h 3492835"/>
                <a:gd name="connsiteX11" fmla="*/ 3349694 w 3532175"/>
                <a:gd name="connsiteY11" fmla="*/ 1323041 h 3492835"/>
                <a:gd name="connsiteX12" fmla="*/ 3130791 w 3532175"/>
                <a:gd name="connsiteY12" fmla="*/ 762102 h 3492835"/>
                <a:gd name="connsiteX13" fmla="*/ 2993976 w 3532175"/>
                <a:gd name="connsiteY13" fmla="*/ 158598 h 3492835"/>
                <a:gd name="connsiteX14" fmla="*/ 2501444 w 3532175"/>
                <a:gd name="connsiteY14" fmla="*/ 9622 h 3492835"/>
                <a:gd name="connsiteX15" fmla="*/ 2001311 w 3532175"/>
                <a:gd name="connsiteY15" fmla="*/ 208763 h 3492835"/>
                <a:gd name="connsiteX16" fmla="*/ 1484456 w 3532175"/>
                <a:gd name="connsiteY16" fmla="*/ 345578 h 3492835"/>
                <a:gd name="connsiteX17" fmla="*/ 1052730 w 3532175"/>
                <a:gd name="connsiteY17" fmla="*/ 202682 h 3492835"/>
                <a:gd name="connsiteX18" fmla="*/ 278968 w 3532175"/>
                <a:gd name="connsiteY18" fmla="*/ 182920 h 3492835"/>
                <a:gd name="connsiteX19" fmla="*/ 778 w 3532175"/>
                <a:gd name="connsiteY19" fmla="*/ 756021 h 349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175" h="3492835">
                  <a:moveTo>
                    <a:pt x="778" y="756021"/>
                  </a:moveTo>
                  <a:cubicBezTo>
                    <a:pt x="11419" y="962763"/>
                    <a:pt x="128472" y="1160384"/>
                    <a:pt x="303290" y="1271356"/>
                  </a:cubicBezTo>
                  <a:cubicBezTo>
                    <a:pt x="464427" y="1371686"/>
                    <a:pt x="660528" y="1396009"/>
                    <a:pt x="847508" y="1435533"/>
                  </a:cubicBezTo>
                  <a:cubicBezTo>
                    <a:pt x="1034488" y="1475057"/>
                    <a:pt x="1230589" y="1540424"/>
                    <a:pt x="1344601" y="1692440"/>
                  </a:cubicBezTo>
                  <a:cubicBezTo>
                    <a:pt x="1452533" y="1836856"/>
                    <a:pt x="1466214" y="2029916"/>
                    <a:pt x="1492057" y="2209295"/>
                  </a:cubicBezTo>
                  <a:cubicBezTo>
                    <a:pt x="1517900" y="2388674"/>
                    <a:pt x="1574145" y="2584775"/>
                    <a:pt x="1729202" y="2679025"/>
                  </a:cubicBezTo>
                  <a:cubicBezTo>
                    <a:pt x="1872097" y="2765674"/>
                    <a:pt x="2059077" y="2739831"/>
                    <a:pt x="2206533" y="2815839"/>
                  </a:cubicBezTo>
                  <a:cubicBezTo>
                    <a:pt x="2347908" y="2888807"/>
                    <a:pt x="2426956" y="3042343"/>
                    <a:pt x="2509045" y="3179158"/>
                  </a:cubicBezTo>
                  <a:cubicBezTo>
                    <a:pt x="2589613" y="3317493"/>
                    <a:pt x="2699065" y="3460388"/>
                    <a:pt x="2855642" y="3487751"/>
                  </a:cubicBezTo>
                  <a:cubicBezTo>
                    <a:pt x="2978775" y="3510553"/>
                    <a:pt x="3106468" y="3454307"/>
                    <a:pt x="3194638" y="3366138"/>
                  </a:cubicBezTo>
                  <a:cubicBezTo>
                    <a:pt x="3282807" y="3277968"/>
                    <a:pt x="3339053" y="3162436"/>
                    <a:pt x="3383138" y="3046904"/>
                  </a:cubicBezTo>
                  <a:cubicBezTo>
                    <a:pt x="3592920" y="2496606"/>
                    <a:pt x="3580759" y="1865739"/>
                    <a:pt x="3349694" y="1323041"/>
                  </a:cubicBezTo>
                  <a:cubicBezTo>
                    <a:pt x="3270646" y="1137582"/>
                    <a:pt x="3167275" y="959723"/>
                    <a:pt x="3130791" y="762102"/>
                  </a:cubicBezTo>
                  <a:cubicBezTo>
                    <a:pt x="3092787" y="556880"/>
                    <a:pt x="3124710" y="322775"/>
                    <a:pt x="2993976" y="158598"/>
                  </a:cubicBezTo>
                  <a:cubicBezTo>
                    <a:pt x="2881485" y="18743"/>
                    <a:pt x="2679303" y="-20781"/>
                    <a:pt x="2501444" y="9622"/>
                  </a:cubicBezTo>
                  <a:cubicBezTo>
                    <a:pt x="2323585" y="41545"/>
                    <a:pt x="2162448" y="131235"/>
                    <a:pt x="2001311" y="208763"/>
                  </a:cubicBezTo>
                  <a:cubicBezTo>
                    <a:pt x="1838653" y="287812"/>
                    <a:pt x="1663835" y="357739"/>
                    <a:pt x="1484456" y="345578"/>
                  </a:cubicBezTo>
                  <a:cubicBezTo>
                    <a:pt x="1332440" y="334936"/>
                    <a:pt x="1191065" y="266529"/>
                    <a:pt x="1052730" y="202682"/>
                  </a:cubicBezTo>
                  <a:cubicBezTo>
                    <a:pt x="788222" y="79549"/>
                    <a:pt x="544996" y="33945"/>
                    <a:pt x="278968" y="182920"/>
                  </a:cubicBezTo>
                  <a:cubicBezTo>
                    <a:pt x="88947" y="289332"/>
                    <a:pt x="-9863" y="546239"/>
                    <a:pt x="778" y="75602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24298D3-48FA-45BF-8918-28B923674BA9}"/>
              </a:ext>
            </a:extLst>
          </p:cNvPr>
          <p:cNvSpPr txBox="1"/>
          <p:nvPr/>
        </p:nvSpPr>
        <p:spPr>
          <a:xfrm>
            <a:off x="3687148" y="2897879"/>
            <a:ext cx="480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gradFill>
                  <a:gsLst>
                    <a:gs pos="0">
                      <a:srgbClr val="66BAAB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842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pricing method than the greedy set cover algorithm.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8052C7B-8D1D-4B6C-B057-F857FBE8EC4D}"/>
              </a:ext>
            </a:extLst>
          </p:cNvPr>
          <p:cNvCxnSpPr>
            <a:cxnSpLocks/>
            <a:stCxn id="67" idx="3"/>
            <a:endCxn id="97" idx="1"/>
          </p:cNvCxnSpPr>
          <p:nvPr/>
        </p:nvCxnSpPr>
        <p:spPr>
          <a:xfrm flipV="1">
            <a:off x="2925347" y="4384558"/>
            <a:ext cx="746593" cy="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92FC4D-9285-4B1B-BEDA-0FA47C80DEA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1618801" y="2868542"/>
            <a:ext cx="976039" cy="129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BAABD0F-473A-4814-9C3B-0CA68C952626}"/>
              </a:ext>
            </a:extLst>
          </p:cNvPr>
          <p:cNvGrpSpPr/>
          <p:nvPr/>
        </p:nvGrpSpPr>
        <p:grpSpPr>
          <a:xfrm>
            <a:off x="1349575" y="2307809"/>
            <a:ext cx="538451" cy="560733"/>
            <a:chOff x="1349575" y="2307809"/>
            <a:chExt cx="538451" cy="56073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53DCE0-630D-4687-B841-385B05192E54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102B339-C33A-4BAB-8F69-B81837EF8D5F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102B339-C33A-4BAB-8F69-B81837EF8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766ECBD-6530-4F7E-8881-0DA1EBC53536}"/>
              </a:ext>
            </a:extLst>
          </p:cNvPr>
          <p:cNvGrpSpPr/>
          <p:nvPr/>
        </p:nvGrpSpPr>
        <p:grpSpPr>
          <a:xfrm>
            <a:off x="676510" y="2861993"/>
            <a:ext cx="538451" cy="560733"/>
            <a:chOff x="1349575" y="2307809"/>
            <a:chExt cx="538451" cy="560733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456AF03-A3F5-45A8-B45F-4E80DCC003C3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C66DEF8-672C-4E3D-9C18-9C1FF6D5DF17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C66DEF8-672C-4E3D-9C18-9C1FF6D5D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014997-A4CF-4F7C-B267-112C5BFB34B6}"/>
              </a:ext>
            </a:extLst>
          </p:cNvPr>
          <p:cNvGrpSpPr/>
          <p:nvPr/>
        </p:nvGrpSpPr>
        <p:grpSpPr>
          <a:xfrm>
            <a:off x="138059" y="3681628"/>
            <a:ext cx="538451" cy="560733"/>
            <a:chOff x="1349575" y="2307809"/>
            <a:chExt cx="538451" cy="560733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6A29E78-8FDC-4267-9BD4-98E19E45D9D4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39F6C3A-7A4C-4616-9223-22BA86A4E0AB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39F6C3A-7A4C-4616-9223-22BA86A4E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FEA059D-D70A-4DA8-B74B-9032A2799DF3}"/>
              </a:ext>
            </a:extLst>
          </p:cNvPr>
          <p:cNvGrpSpPr/>
          <p:nvPr/>
        </p:nvGrpSpPr>
        <p:grpSpPr>
          <a:xfrm>
            <a:off x="138061" y="4581411"/>
            <a:ext cx="538451" cy="560733"/>
            <a:chOff x="1349575" y="2307809"/>
            <a:chExt cx="538451" cy="560733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60E16F1-FD35-47B4-BFF9-966FDFD24611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EE232DC-1DE1-4B95-B747-4A8945DBB137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EE232DC-1DE1-4B95-B747-4A8945DBB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783A4A0-27FC-4BF1-8DDA-EF33877B797F}"/>
              </a:ext>
            </a:extLst>
          </p:cNvPr>
          <p:cNvGrpSpPr/>
          <p:nvPr/>
        </p:nvGrpSpPr>
        <p:grpSpPr>
          <a:xfrm>
            <a:off x="676511" y="5408422"/>
            <a:ext cx="538451" cy="560733"/>
            <a:chOff x="1349575" y="2307809"/>
            <a:chExt cx="538451" cy="560733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EDE1D25-003A-4EB8-83C0-1BA6C6321F81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7BFC175-F63F-4B88-B685-643B5DD4DD0E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7BFC175-F63F-4B88-B685-643B5DD4D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22D6AF0-C626-4250-AF6D-31656E74461A}"/>
              </a:ext>
            </a:extLst>
          </p:cNvPr>
          <p:cNvGrpSpPr/>
          <p:nvPr/>
        </p:nvGrpSpPr>
        <p:grpSpPr>
          <a:xfrm>
            <a:off x="1349575" y="6028575"/>
            <a:ext cx="538451" cy="560733"/>
            <a:chOff x="1349575" y="2307809"/>
            <a:chExt cx="538451" cy="560733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300124B-C09D-41A8-A605-AE87F3A29A54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B765D43-CCC8-4D66-B404-ACABBBCF72A4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B765D43-CCC8-4D66-B404-ACABBBCF7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7818C5A-234F-4F7B-8BA8-3761CFCFADD2}"/>
              </a:ext>
            </a:extLst>
          </p:cNvPr>
          <p:cNvCxnSpPr>
            <a:cxnSpLocks/>
            <a:stCxn id="60" idx="0"/>
            <a:endCxn id="67" idx="2"/>
          </p:cNvCxnSpPr>
          <p:nvPr/>
        </p:nvCxnSpPr>
        <p:spPr>
          <a:xfrm flipV="1">
            <a:off x="1618801" y="4668612"/>
            <a:ext cx="1037321" cy="1359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32F1CEA-7182-42E7-9407-3BFA1885A1A5}"/>
              </a:ext>
            </a:extLst>
          </p:cNvPr>
          <p:cNvCxnSpPr>
            <a:cxnSpLocks/>
            <a:stCxn id="56" idx="6"/>
            <a:endCxn id="67" idx="1"/>
          </p:cNvCxnSpPr>
          <p:nvPr/>
        </p:nvCxnSpPr>
        <p:spPr>
          <a:xfrm flipV="1">
            <a:off x="1214962" y="4391934"/>
            <a:ext cx="1171934" cy="130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FCF0CC9-73E3-41EB-9404-08F6BC70497C}"/>
              </a:ext>
            </a:extLst>
          </p:cNvPr>
          <p:cNvGrpSpPr/>
          <p:nvPr/>
        </p:nvGrpSpPr>
        <p:grpSpPr>
          <a:xfrm>
            <a:off x="2386896" y="4115255"/>
            <a:ext cx="538451" cy="560733"/>
            <a:chOff x="1349575" y="2307809"/>
            <a:chExt cx="538451" cy="560733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D593D42-4763-460E-A899-771C7F7B670F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76100F62-7D0F-47CC-9880-62EFAC8824DC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76100F62-7D0F-47CC-9880-62EFAC882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70491AE-9A5E-4BC8-A128-15163CEE8349}"/>
              </a:ext>
            </a:extLst>
          </p:cNvPr>
          <p:cNvCxnSpPr>
            <a:stCxn id="54" idx="3"/>
            <a:endCxn id="67" idx="1"/>
          </p:cNvCxnSpPr>
          <p:nvPr/>
        </p:nvCxnSpPr>
        <p:spPr>
          <a:xfrm flipV="1">
            <a:off x="676512" y="4391934"/>
            <a:ext cx="1710384" cy="46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B2A7516-BD8E-431A-97AA-C5D17F1C5132}"/>
              </a:ext>
            </a:extLst>
          </p:cNvPr>
          <p:cNvCxnSpPr>
            <a:stCxn id="51" idx="3"/>
            <a:endCxn id="67" idx="1"/>
          </p:cNvCxnSpPr>
          <p:nvPr/>
        </p:nvCxnSpPr>
        <p:spPr>
          <a:xfrm>
            <a:off x="676510" y="3958307"/>
            <a:ext cx="1710386" cy="43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92F312C-E4FE-4A60-AEA0-F054B08C6254}"/>
              </a:ext>
            </a:extLst>
          </p:cNvPr>
          <p:cNvCxnSpPr>
            <a:stCxn id="48" idx="3"/>
            <a:endCxn id="67" idx="1"/>
          </p:cNvCxnSpPr>
          <p:nvPr/>
        </p:nvCxnSpPr>
        <p:spPr>
          <a:xfrm>
            <a:off x="1214961" y="3138672"/>
            <a:ext cx="1171935" cy="125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CB5839F-B3D4-4494-A27D-BFBA6D006DD5}"/>
              </a:ext>
            </a:extLst>
          </p:cNvPr>
          <p:cNvGrpSpPr/>
          <p:nvPr/>
        </p:nvGrpSpPr>
        <p:grpSpPr>
          <a:xfrm>
            <a:off x="4457659" y="2267716"/>
            <a:ext cx="538451" cy="560733"/>
            <a:chOff x="1349575" y="2307809"/>
            <a:chExt cx="538451" cy="560733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B16E75C-60E8-40B5-A89D-3BBF884A89A0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04F10DB-61B1-4653-BBA2-EB9AC91A6345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04F10DB-61B1-4653-BBA2-EB9AC91A6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6FCBEC2-0AE0-4928-A4FD-5C65B0B67AFA}"/>
              </a:ext>
            </a:extLst>
          </p:cNvPr>
          <p:cNvGrpSpPr/>
          <p:nvPr/>
        </p:nvGrpSpPr>
        <p:grpSpPr>
          <a:xfrm>
            <a:off x="4929144" y="2970913"/>
            <a:ext cx="538451" cy="560733"/>
            <a:chOff x="1349575" y="2307809"/>
            <a:chExt cx="538451" cy="560733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5AD196-85FD-4676-A6F8-0581FBC59719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BFF807DF-179A-4732-9927-A569D5430B59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BFF807DF-179A-4732-9927-A569D5430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2E79950-1479-4E73-93DF-0A027B3A6846}"/>
              </a:ext>
            </a:extLst>
          </p:cNvPr>
          <p:cNvGrpSpPr/>
          <p:nvPr/>
        </p:nvGrpSpPr>
        <p:grpSpPr>
          <a:xfrm>
            <a:off x="5488727" y="3866418"/>
            <a:ext cx="538451" cy="560733"/>
            <a:chOff x="1349575" y="2307809"/>
            <a:chExt cx="538451" cy="560733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FE29C7C-6D05-477C-9BE7-B94F02AFA601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4D15BBA8-7D10-431D-897C-1CF3A170B406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4D15BBA8-7D10-431D-897C-1CF3A170B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9F5FE77-86C8-480E-9399-25F22E6B8498}"/>
              </a:ext>
            </a:extLst>
          </p:cNvPr>
          <p:cNvGrpSpPr/>
          <p:nvPr/>
        </p:nvGrpSpPr>
        <p:grpSpPr>
          <a:xfrm>
            <a:off x="5488728" y="4698270"/>
            <a:ext cx="538451" cy="560733"/>
            <a:chOff x="1349575" y="2307809"/>
            <a:chExt cx="538451" cy="560733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A67D469-2475-4998-B04A-88D4CDB155A1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71A0899-5591-4AC4-B23F-AC41FF60CA85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71A0899-5591-4AC4-B23F-AC41FF60C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4256A57-9700-4F23-8DB4-F319063ECD3D}"/>
              </a:ext>
            </a:extLst>
          </p:cNvPr>
          <p:cNvGrpSpPr/>
          <p:nvPr/>
        </p:nvGrpSpPr>
        <p:grpSpPr>
          <a:xfrm>
            <a:off x="5010862" y="5467842"/>
            <a:ext cx="538451" cy="560733"/>
            <a:chOff x="1349575" y="2307809"/>
            <a:chExt cx="538451" cy="56073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A5D243E-15AC-4E53-A55E-FE6827CA44EF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D47438EA-7A5E-4132-981D-5BBDC39EF34B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D47438EA-7A5E-4132-981D-5BBDC39EF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AC7CEA3-D4BF-4418-8808-69CEF44D4A18}"/>
              </a:ext>
            </a:extLst>
          </p:cNvPr>
          <p:cNvGrpSpPr/>
          <p:nvPr/>
        </p:nvGrpSpPr>
        <p:grpSpPr>
          <a:xfrm>
            <a:off x="4457660" y="6192169"/>
            <a:ext cx="538451" cy="560733"/>
            <a:chOff x="1349575" y="2307809"/>
            <a:chExt cx="538451" cy="560733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FF0A8DB-27CC-4424-A89F-EC95B089D568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EDFB2282-FE0D-4DA2-BD06-464D1E781855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EDFB2282-FE0D-4DA2-BD06-464D1E781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1EAA8B6-51B0-4FE6-9EEE-E7ED81A304CF}"/>
              </a:ext>
            </a:extLst>
          </p:cNvPr>
          <p:cNvGrpSpPr/>
          <p:nvPr/>
        </p:nvGrpSpPr>
        <p:grpSpPr>
          <a:xfrm>
            <a:off x="3671940" y="4107879"/>
            <a:ext cx="538451" cy="560733"/>
            <a:chOff x="1349575" y="2307809"/>
            <a:chExt cx="538451" cy="560733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59E7841-7C95-4391-A1A3-FCA739D008BC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27D1D8F-E0A7-47B8-81DC-7429B8F21505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27D1D8F-E0A7-47B8-81DC-7429B8F21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C0EBAA8-7712-4F3B-AA0C-37D5323F397C}"/>
              </a:ext>
            </a:extLst>
          </p:cNvPr>
          <p:cNvCxnSpPr>
            <a:stCxn id="97" idx="0"/>
            <a:endCxn id="78" idx="2"/>
          </p:cNvCxnSpPr>
          <p:nvPr/>
        </p:nvCxnSpPr>
        <p:spPr>
          <a:xfrm flipV="1">
            <a:off x="3941166" y="2821073"/>
            <a:ext cx="785719" cy="128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5DE3166-8B1B-468B-9C1C-8CEAEFE21EBC}"/>
              </a:ext>
            </a:extLst>
          </p:cNvPr>
          <p:cNvCxnSpPr>
            <a:stCxn id="97" idx="3"/>
            <a:endCxn id="81" idx="1"/>
          </p:cNvCxnSpPr>
          <p:nvPr/>
        </p:nvCxnSpPr>
        <p:spPr>
          <a:xfrm flipV="1">
            <a:off x="4210391" y="3247592"/>
            <a:ext cx="718753" cy="113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C50648B-7433-4E29-9CEF-CAF92671397F}"/>
              </a:ext>
            </a:extLst>
          </p:cNvPr>
          <p:cNvCxnSpPr>
            <a:stCxn id="97" idx="3"/>
            <a:endCxn id="84" idx="1"/>
          </p:cNvCxnSpPr>
          <p:nvPr/>
        </p:nvCxnSpPr>
        <p:spPr>
          <a:xfrm flipV="1">
            <a:off x="4210391" y="4143097"/>
            <a:ext cx="1278336" cy="24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C4C983F-B2D8-4132-90DF-49007D622ECC}"/>
              </a:ext>
            </a:extLst>
          </p:cNvPr>
          <p:cNvCxnSpPr>
            <a:stCxn id="97" idx="3"/>
            <a:endCxn id="87" idx="1"/>
          </p:cNvCxnSpPr>
          <p:nvPr/>
        </p:nvCxnSpPr>
        <p:spPr>
          <a:xfrm>
            <a:off x="4210391" y="4384558"/>
            <a:ext cx="1278337" cy="59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C3E066F5-BBC1-4006-B7BC-B85E1B1DD6E0}"/>
              </a:ext>
            </a:extLst>
          </p:cNvPr>
          <p:cNvCxnSpPr>
            <a:stCxn id="97" idx="3"/>
            <a:endCxn id="89" idx="2"/>
          </p:cNvCxnSpPr>
          <p:nvPr/>
        </p:nvCxnSpPr>
        <p:spPr>
          <a:xfrm>
            <a:off x="4210391" y="4384558"/>
            <a:ext cx="800471" cy="137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AAD8B0F-F7D9-4057-B77C-CF078674B744}"/>
              </a:ext>
            </a:extLst>
          </p:cNvPr>
          <p:cNvCxnSpPr>
            <a:stCxn id="97" idx="2"/>
            <a:endCxn id="93" idx="0"/>
          </p:cNvCxnSpPr>
          <p:nvPr/>
        </p:nvCxnSpPr>
        <p:spPr>
          <a:xfrm>
            <a:off x="3941166" y="4661236"/>
            <a:ext cx="785720" cy="153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21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pricing method than the greedy set cover algorithm.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B7EA81-2605-4ED9-9D69-9DC72792D14F}"/>
              </a:ext>
            </a:extLst>
          </p:cNvPr>
          <p:cNvSpPr/>
          <p:nvPr/>
        </p:nvSpPr>
        <p:spPr>
          <a:xfrm>
            <a:off x="2325614" y="4159819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D53DCE0-630D-4687-B841-385B05192E54}"/>
              </a:ext>
            </a:extLst>
          </p:cNvPr>
          <p:cNvSpPr/>
          <p:nvPr/>
        </p:nvSpPr>
        <p:spPr>
          <a:xfrm>
            <a:off x="1528817" y="2591941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28AC0D-B50F-453C-999C-FD27764DB72E}"/>
              </a:ext>
            </a:extLst>
          </p:cNvPr>
          <p:cNvSpPr/>
          <p:nvPr/>
        </p:nvSpPr>
        <p:spPr>
          <a:xfrm>
            <a:off x="3660862" y="4159819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0FCBEF2-7C7D-4A48-9373-DAEC40D9E0FA}"/>
              </a:ext>
            </a:extLst>
          </p:cNvPr>
          <p:cNvSpPr/>
          <p:nvPr/>
        </p:nvSpPr>
        <p:spPr>
          <a:xfrm>
            <a:off x="760568" y="4159817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5EFCCA3-E48B-4E16-9F74-E8939156B41B}"/>
              </a:ext>
            </a:extLst>
          </p:cNvPr>
          <p:cNvSpPr/>
          <p:nvPr/>
        </p:nvSpPr>
        <p:spPr>
          <a:xfrm>
            <a:off x="1528816" y="5622439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E85BDE9-0CD9-45C0-8835-9B1F624EDA18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1299019" y="4429043"/>
            <a:ext cx="10265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0941694-FF2B-4732-B277-D3127B4BFCB0}"/>
              </a:ext>
            </a:extLst>
          </p:cNvPr>
          <p:cNvCxnSpPr>
            <a:cxnSpLocks/>
            <a:stCxn id="15" idx="7"/>
            <a:endCxn id="6" idx="4"/>
          </p:cNvCxnSpPr>
          <p:nvPr/>
        </p:nvCxnSpPr>
        <p:spPr>
          <a:xfrm flipV="1">
            <a:off x="1988413" y="4698270"/>
            <a:ext cx="606427" cy="100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8052C7B-8D1D-4B6C-B057-F857FBE8EC4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2864065" y="4429045"/>
            <a:ext cx="796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92FC4D-9285-4B1B-BEDA-0FA47C80DEA3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1798043" y="3130392"/>
            <a:ext cx="796797" cy="102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7CDB8314-F386-47E6-A1F4-E2FA3D2472F8}"/>
              </a:ext>
            </a:extLst>
          </p:cNvPr>
          <p:cNvSpPr/>
          <p:nvPr/>
        </p:nvSpPr>
        <p:spPr>
          <a:xfrm>
            <a:off x="4650919" y="2591941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C1AEF7-BAE6-4A99-8770-DED132D5F42F}"/>
              </a:ext>
            </a:extLst>
          </p:cNvPr>
          <p:cNvCxnSpPr>
            <a:stCxn id="8" idx="0"/>
            <a:endCxn id="30" idx="4"/>
          </p:cNvCxnSpPr>
          <p:nvPr/>
        </p:nvCxnSpPr>
        <p:spPr>
          <a:xfrm flipV="1">
            <a:off x="3930088" y="3130392"/>
            <a:ext cx="990057" cy="102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974302E4-E89B-4C8A-BFFD-873E049131A6}"/>
              </a:ext>
            </a:extLst>
          </p:cNvPr>
          <p:cNvSpPr/>
          <p:nvPr/>
        </p:nvSpPr>
        <p:spPr>
          <a:xfrm>
            <a:off x="5187510" y="4159818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2DB9CC5-941D-4B2F-8319-7042BBF2BDC5}"/>
              </a:ext>
            </a:extLst>
          </p:cNvPr>
          <p:cNvCxnSpPr>
            <a:cxnSpLocks/>
            <a:stCxn id="8" idx="6"/>
            <a:endCxn id="34" idx="2"/>
          </p:cNvCxnSpPr>
          <p:nvPr/>
        </p:nvCxnSpPr>
        <p:spPr>
          <a:xfrm flipV="1">
            <a:off x="4199313" y="4429044"/>
            <a:ext cx="9881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82E74232-FEA0-4DC7-A7B7-55AD07DB9A53}"/>
              </a:ext>
            </a:extLst>
          </p:cNvPr>
          <p:cNvSpPr/>
          <p:nvPr/>
        </p:nvSpPr>
        <p:spPr>
          <a:xfrm>
            <a:off x="4651543" y="5609935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BAE5A41-EEA2-481C-8FBD-D5B79CFD7387}"/>
              </a:ext>
            </a:extLst>
          </p:cNvPr>
          <p:cNvCxnSpPr>
            <a:cxnSpLocks/>
            <a:stCxn id="8" idx="4"/>
            <a:endCxn id="45" idx="1"/>
          </p:cNvCxnSpPr>
          <p:nvPr/>
        </p:nvCxnSpPr>
        <p:spPr>
          <a:xfrm>
            <a:off x="3930088" y="4698270"/>
            <a:ext cx="800309" cy="990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16673B7-767B-48AF-A9D9-F174B27ABF17}"/>
              </a:ext>
            </a:extLst>
          </p:cNvPr>
          <p:cNvSpPr txBox="1"/>
          <p:nvPr/>
        </p:nvSpPr>
        <p:spPr>
          <a:xfrm>
            <a:off x="2196441" y="4244376"/>
            <a:ext cx="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12.1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3036DA9-D265-47EF-A4DE-06847366F144}"/>
              </a:ext>
            </a:extLst>
          </p:cNvPr>
          <p:cNvSpPr txBox="1"/>
          <p:nvPr/>
        </p:nvSpPr>
        <p:spPr>
          <a:xfrm>
            <a:off x="3531689" y="4244376"/>
            <a:ext cx="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12.1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8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/>
              <p:nvPr/>
            </p:nvSpPr>
            <p:spPr>
              <a:xfrm>
                <a:off x="737659" y="1098453"/>
                <a:ext cx="1034692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Examine the dependency of the result S on the order of edges in which edges are selected to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.That is, create an example of the vertex cover problem where different results are obtained depending on the order of edges. </a:t>
                </a:r>
                <a:endPara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9" y="1098453"/>
                <a:ext cx="10346925" cy="923330"/>
              </a:xfrm>
              <a:prstGeom prst="rect">
                <a:avLst/>
              </a:prstGeom>
              <a:blipFill>
                <a:blip r:embed="rId4"/>
                <a:stretch>
                  <a:fillRect l="-471" t="-3289" r="-530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465AC63A-CD57-4D03-B48F-5C74C9DFF767}"/>
              </a:ext>
            </a:extLst>
          </p:cNvPr>
          <p:cNvSpPr/>
          <p:nvPr/>
        </p:nvSpPr>
        <p:spPr>
          <a:xfrm>
            <a:off x="875253" y="4274156"/>
            <a:ext cx="444616" cy="444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1418DE-2F0C-4591-A7A7-85A5ADF8D005}"/>
              </a:ext>
            </a:extLst>
          </p:cNvPr>
          <p:cNvSpPr/>
          <p:nvPr/>
        </p:nvSpPr>
        <p:spPr>
          <a:xfrm>
            <a:off x="1619090" y="2866056"/>
            <a:ext cx="444616" cy="444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973D6CF-353E-40B3-8911-2B8A28A929E8}"/>
              </a:ext>
            </a:extLst>
          </p:cNvPr>
          <p:cNvSpPr/>
          <p:nvPr/>
        </p:nvSpPr>
        <p:spPr>
          <a:xfrm>
            <a:off x="2362928" y="4274156"/>
            <a:ext cx="444616" cy="444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210750B-98EA-4312-8699-9A0C86B26864}"/>
              </a:ext>
            </a:extLst>
          </p:cNvPr>
          <p:cNvCxnSpPr>
            <a:stCxn id="9" idx="0"/>
            <a:endCxn id="13" idx="4"/>
          </p:cNvCxnSpPr>
          <p:nvPr/>
        </p:nvCxnSpPr>
        <p:spPr>
          <a:xfrm flipV="1">
            <a:off x="1097561" y="3310672"/>
            <a:ext cx="743837" cy="96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CCB431-23E7-42BF-A0F1-CF921918FF2F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1841398" y="3310672"/>
            <a:ext cx="743838" cy="96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D53F2DC-1CCB-40CE-B9C5-A57CD3112485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1319869" y="4496464"/>
            <a:ext cx="1043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56CA79-3BEE-428F-AEEC-2CCD2FF3494A}"/>
                  </a:ext>
                </a:extLst>
              </p:cNvPr>
              <p:cNvSpPr txBox="1"/>
              <p:nvPr/>
            </p:nvSpPr>
            <p:spPr>
              <a:xfrm>
                <a:off x="903924" y="3497850"/>
                <a:ext cx="676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56CA79-3BEE-428F-AEEC-2CCD2FF34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24" y="3497850"/>
                <a:ext cx="6767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FBA5600-745D-472D-A13E-BCBE26E6C564}"/>
                  </a:ext>
                </a:extLst>
              </p:cNvPr>
              <p:cNvSpPr txBox="1"/>
              <p:nvPr/>
            </p:nvSpPr>
            <p:spPr>
              <a:xfrm>
                <a:off x="1469479" y="4449570"/>
                <a:ext cx="676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FBA5600-745D-472D-A13E-BCBE26E6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479" y="4449570"/>
                <a:ext cx="6767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DE42816-0844-46BE-A6A6-13D03CAB5144}"/>
                  </a:ext>
                </a:extLst>
              </p:cNvPr>
              <p:cNvSpPr txBox="1"/>
              <p:nvPr/>
            </p:nvSpPr>
            <p:spPr>
              <a:xfrm>
                <a:off x="2169290" y="3498354"/>
                <a:ext cx="676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DE42816-0844-46BE-A6A6-13D03CAB5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290" y="3498354"/>
                <a:ext cx="6767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C37CB-822B-4122-BA71-1E6B4C52C0D3}"/>
              </a:ext>
            </a:extLst>
          </p:cNvPr>
          <p:cNvGrpSpPr/>
          <p:nvPr/>
        </p:nvGrpSpPr>
        <p:grpSpPr>
          <a:xfrm>
            <a:off x="5045980" y="2684688"/>
            <a:ext cx="2386666" cy="2364987"/>
            <a:chOff x="4945312" y="2841392"/>
            <a:chExt cx="1970747" cy="1952846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FB1B9934-BB34-41CA-AC0D-32CE6600E0F8}"/>
                </a:ext>
              </a:extLst>
            </p:cNvPr>
            <p:cNvSpPr/>
            <p:nvPr/>
          </p:nvSpPr>
          <p:spPr>
            <a:xfrm>
              <a:off x="4945312" y="42494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CB3CA14-02A1-40EB-870E-CC3B92E0B9D2}"/>
                </a:ext>
              </a:extLst>
            </p:cNvPr>
            <p:cNvSpPr/>
            <p:nvPr/>
          </p:nvSpPr>
          <p:spPr>
            <a:xfrm>
              <a:off x="5689149" y="28413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11CD9D5-8263-4F01-800E-C71F286DC6BB}"/>
                </a:ext>
              </a:extLst>
            </p:cNvPr>
            <p:cNvSpPr/>
            <p:nvPr/>
          </p:nvSpPr>
          <p:spPr>
            <a:xfrm>
              <a:off x="6432987" y="42494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AD8883D6-11EE-4E97-9AA2-76172AE8DED8}"/>
                </a:ext>
              </a:extLst>
            </p:cNvPr>
            <p:cNvCxnSpPr>
              <a:stCxn id="104" idx="0"/>
              <a:endCxn id="106" idx="4"/>
            </p:cNvCxnSpPr>
            <p:nvPr/>
          </p:nvCxnSpPr>
          <p:spPr>
            <a:xfrm flipV="1">
              <a:off x="5167620" y="3286008"/>
              <a:ext cx="743837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A9D06CF3-17EB-4202-94AD-F068953B9525}"/>
                </a:ext>
              </a:extLst>
            </p:cNvPr>
            <p:cNvCxnSpPr>
              <a:stCxn id="106" idx="4"/>
              <a:endCxn id="109" idx="0"/>
            </p:cNvCxnSpPr>
            <p:nvPr/>
          </p:nvCxnSpPr>
          <p:spPr>
            <a:xfrm>
              <a:off x="5911457" y="3286008"/>
              <a:ext cx="743838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8ACE13F3-B4F2-4053-A041-6E837440D290}"/>
                </a:ext>
              </a:extLst>
            </p:cNvPr>
            <p:cNvCxnSpPr>
              <a:stCxn id="104" idx="6"/>
              <a:endCxn id="109" idx="2"/>
            </p:cNvCxnSpPr>
            <p:nvPr/>
          </p:nvCxnSpPr>
          <p:spPr>
            <a:xfrm>
              <a:off x="5389928" y="4471800"/>
              <a:ext cx="10430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BD7A736D-B1B4-455F-8816-B1E0BC15FC9F}"/>
                    </a:ext>
                  </a:extLst>
                </p:cNvPr>
                <p:cNvSpPr txBox="1"/>
                <p:nvPr/>
              </p:nvSpPr>
              <p:spPr>
                <a:xfrm>
                  <a:off x="4973983" y="3473186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BD7A736D-B1B4-455F-8816-B1E0BC15F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983" y="3473186"/>
                  <a:ext cx="67671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ADEEB9EC-58D2-442A-8450-BEC9100E0DD3}"/>
                    </a:ext>
                  </a:extLst>
                </p:cNvPr>
                <p:cNvSpPr txBox="1"/>
                <p:nvPr/>
              </p:nvSpPr>
              <p:spPr>
                <a:xfrm>
                  <a:off x="5539538" y="4424906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ADEEB9EC-58D2-442A-8450-BEC9100E0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538" y="4424906"/>
                  <a:ext cx="6767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9B305F96-1D8C-45D8-94E4-4AAA93A3D411}"/>
                    </a:ext>
                  </a:extLst>
                </p:cNvPr>
                <p:cNvSpPr txBox="1"/>
                <p:nvPr/>
              </p:nvSpPr>
              <p:spPr>
                <a:xfrm>
                  <a:off x="6239349" y="3473690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9B305F96-1D8C-45D8-94E4-4AAA93A3D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349" y="3473690"/>
                  <a:ext cx="67671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436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/>
              <p:nvPr/>
            </p:nvSpPr>
            <p:spPr>
              <a:xfrm>
                <a:off x="737659" y="1098453"/>
                <a:ext cx="10346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an example of the vertex cover problem where a good solution is not obtained by the pricing method (i.e., the obtained solution w(S) is close to 2w(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).</a:t>
                </a:r>
                <a:endPara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9" y="1098453"/>
                <a:ext cx="10346925" cy="646331"/>
              </a:xfrm>
              <a:prstGeom prst="rect">
                <a:avLst/>
              </a:prstGeom>
              <a:blipFill>
                <a:blip r:embed="rId4"/>
                <a:stretch>
                  <a:fillRect l="-471" t="-4717" r="-53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805E7315-1B07-41DA-AD4F-0804B7DA6384}"/>
              </a:ext>
            </a:extLst>
          </p:cNvPr>
          <p:cNvSpPr/>
          <p:nvPr/>
        </p:nvSpPr>
        <p:spPr>
          <a:xfrm>
            <a:off x="2325614" y="4159819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345B039-E5E4-4AD4-9E3F-3E7D47EB242C}"/>
              </a:ext>
            </a:extLst>
          </p:cNvPr>
          <p:cNvSpPr/>
          <p:nvPr/>
        </p:nvSpPr>
        <p:spPr>
          <a:xfrm>
            <a:off x="2325614" y="2712575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50E4D26-12D5-4E02-8142-010396EDACFF}"/>
              </a:ext>
            </a:extLst>
          </p:cNvPr>
          <p:cNvSpPr/>
          <p:nvPr/>
        </p:nvSpPr>
        <p:spPr>
          <a:xfrm>
            <a:off x="3660862" y="4159819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E581EF8-6EDD-4BE3-AB7C-1BA38C55CABF}"/>
              </a:ext>
            </a:extLst>
          </p:cNvPr>
          <p:cNvSpPr/>
          <p:nvPr/>
        </p:nvSpPr>
        <p:spPr>
          <a:xfrm>
            <a:off x="2325613" y="5607063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1F969-570D-4AD5-99BB-013A6E71B899}"/>
              </a:ext>
            </a:extLst>
          </p:cNvPr>
          <p:cNvSpPr/>
          <p:nvPr/>
        </p:nvSpPr>
        <p:spPr>
          <a:xfrm>
            <a:off x="990366" y="4159818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F7DBECE-00DD-4D9D-AB1A-4DCC94B69371}"/>
              </a:ext>
            </a:extLst>
          </p:cNvPr>
          <p:cNvSpPr/>
          <p:nvPr/>
        </p:nvSpPr>
        <p:spPr>
          <a:xfrm>
            <a:off x="3291746" y="5113217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E7896A-3B97-4D86-AFEC-15D972B5EB76}"/>
              </a:ext>
            </a:extLst>
          </p:cNvPr>
          <p:cNvSpPr/>
          <p:nvPr/>
        </p:nvSpPr>
        <p:spPr>
          <a:xfrm>
            <a:off x="1359480" y="5110705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DC54832-9AF2-4C41-BCB6-DA4E8AD5E8DC}"/>
              </a:ext>
            </a:extLst>
          </p:cNvPr>
          <p:cNvSpPr/>
          <p:nvPr/>
        </p:nvSpPr>
        <p:spPr>
          <a:xfrm>
            <a:off x="1359479" y="3208931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43CD490-5D2C-4606-AE05-697E52462F56}"/>
              </a:ext>
            </a:extLst>
          </p:cNvPr>
          <p:cNvSpPr/>
          <p:nvPr/>
        </p:nvSpPr>
        <p:spPr>
          <a:xfrm>
            <a:off x="3291745" y="3251026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C72B320-5BB1-4BB9-BC8F-64A4A4A7FC63}"/>
              </a:ext>
            </a:extLst>
          </p:cNvPr>
          <p:cNvCxnSpPr>
            <a:stCxn id="2" idx="1"/>
            <a:endCxn id="21" idx="5"/>
          </p:cNvCxnSpPr>
          <p:nvPr/>
        </p:nvCxnSpPr>
        <p:spPr>
          <a:xfrm flipH="1" flipV="1">
            <a:off x="1819076" y="3668528"/>
            <a:ext cx="585392" cy="57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7C54A01-CA11-4E4E-B78F-850A3CB10C9B}"/>
              </a:ext>
            </a:extLst>
          </p:cNvPr>
          <p:cNvCxnSpPr>
            <a:stCxn id="9" idx="6"/>
            <a:endCxn id="2" idx="2"/>
          </p:cNvCxnSpPr>
          <p:nvPr/>
        </p:nvCxnSpPr>
        <p:spPr>
          <a:xfrm>
            <a:off x="1528817" y="4429044"/>
            <a:ext cx="7967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61BC841-43E9-478F-A219-7BBBFFEFCFEB}"/>
              </a:ext>
            </a:extLst>
          </p:cNvPr>
          <p:cNvCxnSpPr>
            <a:stCxn id="19" idx="7"/>
            <a:endCxn id="2" idx="3"/>
          </p:cNvCxnSpPr>
          <p:nvPr/>
        </p:nvCxnSpPr>
        <p:spPr>
          <a:xfrm flipV="1">
            <a:off x="1819077" y="4619416"/>
            <a:ext cx="585391" cy="57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4D3AA49-D430-49B7-BAC6-07B029C5B07A}"/>
              </a:ext>
            </a:extLst>
          </p:cNvPr>
          <p:cNvCxnSpPr>
            <a:stCxn id="7" idx="0"/>
            <a:endCxn id="2" idx="4"/>
          </p:cNvCxnSpPr>
          <p:nvPr/>
        </p:nvCxnSpPr>
        <p:spPr>
          <a:xfrm flipV="1">
            <a:off x="2594839" y="4698270"/>
            <a:ext cx="1" cy="90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18DE87-D9D2-4415-B503-5D2AAF14DF5C}"/>
              </a:ext>
            </a:extLst>
          </p:cNvPr>
          <p:cNvCxnSpPr>
            <a:stCxn id="2" idx="5"/>
            <a:endCxn id="17" idx="1"/>
          </p:cNvCxnSpPr>
          <p:nvPr/>
        </p:nvCxnSpPr>
        <p:spPr>
          <a:xfrm>
            <a:off x="2785211" y="4619416"/>
            <a:ext cx="585389" cy="57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E99AA0B-9CCE-41E3-9377-1D3B6D148F4D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864065" y="4429045"/>
            <a:ext cx="796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B1AB49-31D1-4F7F-AFC2-3EBBB2165001}"/>
              </a:ext>
            </a:extLst>
          </p:cNvPr>
          <p:cNvCxnSpPr>
            <a:cxnSpLocks/>
            <a:stCxn id="2" idx="7"/>
            <a:endCxn id="23" idx="3"/>
          </p:cNvCxnSpPr>
          <p:nvPr/>
        </p:nvCxnSpPr>
        <p:spPr>
          <a:xfrm flipV="1">
            <a:off x="2785211" y="3710623"/>
            <a:ext cx="585388" cy="52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EE26B76-559D-4723-A829-39748B95A2B8}"/>
              </a:ext>
            </a:extLst>
          </p:cNvPr>
          <p:cNvCxnSpPr>
            <a:stCxn id="2" idx="0"/>
            <a:endCxn id="3" idx="4"/>
          </p:cNvCxnSpPr>
          <p:nvPr/>
        </p:nvCxnSpPr>
        <p:spPr>
          <a:xfrm flipV="1">
            <a:off x="2594840" y="3251026"/>
            <a:ext cx="0" cy="90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8-1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(b)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Generate a simple example of the LP problem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2006DFE-11F2-4AAB-A25E-F6251594F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146" y="1272742"/>
            <a:ext cx="3209948" cy="25765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9DF7003-7856-42F0-BEC6-678AAFA90A9F}"/>
              </a:ext>
            </a:extLst>
          </p:cNvPr>
          <p:cNvSpPr txBox="1"/>
          <p:nvPr/>
        </p:nvSpPr>
        <p:spPr>
          <a:xfrm>
            <a:off x="737659" y="1751084"/>
            <a:ext cx="10346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Problem background: Vertex Cover Problem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729E1F0-6B09-406E-AC72-49A253173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767" y="2525564"/>
            <a:ext cx="7167758" cy="141374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2DCC1CF-F5D1-49AB-86E3-B06A7C25BEE6}"/>
              </a:ext>
            </a:extLst>
          </p:cNvPr>
          <p:cNvSpPr txBox="1"/>
          <p:nvPr/>
        </p:nvSpPr>
        <p:spPr>
          <a:xfrm>
            <a:off x="737658" y="4935238"/>
            <a:ext cx="10346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(d)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Find or generate a larger example of the LP problem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60AD125-76CE-4BC0-8995-CE239A3DBC8E}"/>
              </a:ext>
            </a:extLst>
          </p:cNvPr>
          <p:cNvSpPr txBox="1"/>
          <p:nvPr/>
        </p:nvSpPr>
        <p:spPr>
          <a:xfrm>
            <a:off x="1131767" y="5561707"/>
            <a:ext cx="8324205" cy="9233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Generate method:</a:t>
            </a:r>
          </a:p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       Set N as the number of vertices</a:t>
            </a:r>
          </a:p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Set w as the Probability of generating an edge between any two vertices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4B09CE-7678-4A98-80A6-C671D285E4EF}"/>
              </a:ext>
            </a:extLst>
          </p:cNvPr>
          <p:cNvSpPr txBox="1"/>
          <p:nvPr/>
        </p:nvSpPr>
        <p:spPr>
          <a:xfrm>
            <a:off x="1131767" y="3998921"/>
            <a:ext cx="72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Go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futher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: we change this problem to a </a:t>
            </a:r>
            <a:r>
              <a:rPr lang="en-US" altLang="zh-CN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Linear Programming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(LP) from Integer Programming.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8-1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(b)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Generate a simple example of the LP problem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46BCAE-E205-40B3-B3E0-FD49B669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98" y="1646517"/>
            <a:ext cx="6700772" cy="43430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44111AC-8997-4373-AC76-481B165B4E17}"/>
              </a:ext>
            </a:extLst>
          </p:cNvPr>
          <p:cNvSpPr txBox="1"/>
          <p:nvPr/>
        </p:nvSpPr>
        <p:spPr>
          <a:xfrm>
            <a:off x="2350546" y="6239841"/>
            <a:ext cx="499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Total number of vertices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v.s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. execution time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D442925-1F53-43AD-97F9-477B3CBEFACA}"/>
                  </a:ext>
                </a:extLst>
              </p:cNvPr>
              <p:cNvSpPr txBox="1"/>
              <p:nvPr/>
            </p:nvSpPr>
            <p:spPr>
              <a:xfrm>
                <a:off x="8412480" y="1451566"/>
                <a:ext cx="2796988" cy="603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D442925-1F53-43AD-97F9-477B3CBEF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0" y="1451566"/>
                <a:ext cx="2796988" cy="6034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E3A743-CBAB-4AC3-AC84-A69C62BC291D}"/>
                  </a:ext>
                </a:extLst>
              </p:cNvPr>
              <p:cNvSpPr txBox="1"/>
              <p:nvPr/>
            </p:nvSpPr>
            <p:spPr>
              <a:xfrm>
                <a:off x="8412480" y="2205349"/>
                <a:ext cx="27969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𝟒𝟑𝟑</m:t>
                      </m:r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zh-CN" sz="2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E3A743-CBAB-4AC3-AC84-A69C62BC2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0" y="2205349"/>
                <a:ext cx="279698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表格 19">
            <a:extLst>
              <a:ext uri="{FF2B5EF4-FFF2-40B4-BE49-F238E27FC236}">
                <a16:creationId xmlns:a16="http://schemas.microsoft.com/office/drawing/2014/main" id="{27B818E5-03C6-464D-A82D-F59C72746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02108"/>
              </p:ext>
            </p:extLst>
          </p:nvPr>
        </p:nvGraphicFramePr>
        <p:xfrm>
          <a:off x="8041341" y="3626947"/>
          <a:ext cx="4050254" cy="1752600"/>
        </p:xfrm>
        <a:graphic>
          <a:graphicData uri="http://schemas.openxmlformats.org/drawingml/2006/table">
            <a:tbl>
              <a:tblPr firstRow="1" bandRow="1"/>
              <a:tblGrid>
                <a:gridCol w="1892804">
                  <a:extLst>
                    <a:ext uri="{9D8B030D-6E8A-4147-A177-3AD203B41FA5}">
                      <a16:colId xmlns:a16="http://schemas.microsoft.com/office/drawing/2014/main" val="123242634"/>
                    </a:ext>
                  </a:extLst>
                </a:gridCol>
                <a:gridCol w="2157450">
                  <a:extLst>
                    <a:ext uri="{9D8B030D-6E8A-4147-A177-3AD203B41FA5}">
                      <a16:colId xmlns:a16="http://schemas.microsoft.com/office/drawing/2014/main" val="2846478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Total number of variables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Execution time (s)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554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10000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306688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9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100000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15728877544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94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1000000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806673390621805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70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91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8-1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(b)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Generate a simple example of the LP problem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307352-A0A3-4C16-8274-AA74CB7E5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150" y="1660235"/>
            <a:ext cx="7180730" cy="44806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F508239-B9FB-428E-B519-3F2044513EA6}"/>
              </a:ext>
            </a:extLst>
          </p:cNvPr>
          <p:cNvSpPr txBox="1"/>
          <p:nvPr/>
        </p:nvSpPr>
        <p:spPr>
          <a:xfrm>
            <a:off x="3786692" y="6241035"/>
            <a:ext cx="499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Total number of edges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v.s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. execution time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7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/>
              <p:nvPr/>
            </p:nvSpPr>
            <p:spPr>
              <a:xfrm>
                <a:off x="737659" y="1098453"/>
                <a:ext cx="10346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an example of the vertex cover problem where a good solution is not obtained by the pricing method (i.e., the obtained solution w(S) is close to 2w(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).</a:t>
                </a:r>
                <a:endPara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9" y="1098453"/>
                <a:ext cx="10346925" cy="646331"/>
              </a:xfrm>
              <a:prstGeom prst="rect">
                <a:avLst/>
              </a:prstGeom>
              <a:blipFill>
                <a:blip r:embed="rId4"/>
                <a:stretch>
                  <a:fillRect l="-471" t="-4717" r="-53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57D5058A-5D16-42A1-B36A-E155B2E1BBE9}"/>
              </a:ext>
            </a:extLst>
          </p:cNvPr>
          <p:cNvGrpSpPr/>
          <p:nvPr/>
        </p:nvGrpSpPr>
        <p:grpSpPr>
          <a:xfrm>
            <a:off x="822586" y="2458726"/>
            <a:ext cx="3208947" cy="3432939"/>
            <a:chOff x="990366" y="2712575"/>
            <a:chExt cx="3208947" cy="343293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05E7315-1B07-41DA-AD4F-0804B7DA6384}"/>
                </a:ext>
              </a:extLst>
            </p:cNvPr>
            <p:cNvSpPr/>
            <p:nvPr/>
          </p:nvSpPr>
          <p:spPr>
            <a:xfrm>
              <a:off x="2325614" y="4159819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8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345B039-E5E4-4AD4-9E3F-3E7D47EB242C}"/>
                </a:ext>
              </a:extLst>
            </p:cNvPr>
            <p:cNvSpPr/>
            <p:nvPr/>
          </p:nvSpPr>
          <p:spPr>
            <a:xfrm>
              <a:off x="2325614" y="271257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50E4D26-12D5-4E02-8142-010396EDACFF}"/>
                </a:ext>
              </a:extLst>
            </p:cNvPr>
            <p:cNvSpPr/>
            <p:nvPr/>
          </p:nvSpPr>
          <p:spPr>
            <a:xfrm>
              <a:off x="3660862" y="4159819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E581EF8-6EDD-4BE3-AB7C-1BA38C55CABF}"/>
                </a:ext>
              </a:extLst>
            </p:cNvPr>
            <p:cNvSpPr/>
            <p:nvPr/>
          </p:nvSpPr>
          <p:spPr>
            <a:xfrm>
              <a:off x="2325613" y="5607063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2A1F969-570D-4AD5-99BB-013A6E71B899}"/>
                </a:ext>
              </a:extLst>
            </p:cNvPr>
            <p:cNvSpPr/>
            <p:nvPr/>
          </p:nvSpPr>
          <p:spPr>
            <a:xfrm>
              <a:off x="990366" y="4159818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F7DBECE-00DD-4D9D-AB1A-4DCC94B69371}"/>
                </a:ext>
              </a:extLst>
            </p:cNvPr>
            <p:cNvSpPr/>
            <p:nvPr/>
          </p:nvSpPr>
          <p:spPr>
            <a:xfrm>
              <a:off x="3291746" y="5113217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1E7896A-3B97-4D86-AFEC-15D972B5EB76}"/>
                </a:ext>
              </a:extLst>
            </p:cNvPr>
            <p:cNvSpPr/>
            <p:nvPr/>
          </p:nvSpPr>
          <p:spPr>
            <a:xfrm>
              <a:off x="1359480" y="511070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DC54832-9AF2-4C41-BCB6-DA4E8AD5E8DC}"/>
                </a:ext>
              </a:extLst>
            </p:cNvPr>
            <p:cNvSpPr/>
            <p:nvPr/>
          </p:nvSpPr>
          <p:spPr>
            <a:xfrm>
              <a:off x="1359479" y="320893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43CD490-5D2C-4606-AE05-697E52462F56}"/>
                </a:ext>
              </a:extLst>
            </p:cNvPr>
            <p:cNvSpPr/>
            <p:nvPr/>
          </p:nvSpPr>
          <p:spPr>
            <a:xfrm>
              <a:off x="3291745" y="3251026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C72B320-5BB1-4BB9-BC8F-64A4A4A7FC63}"/>
                </a:ext>
              </a:extLst>
            </p:cNvPr>
            <p:cNvCxnSpPr>
              <a:stCxn id="2" idx="1"/>
              <a:endCxn id="21" idx="5"/>
            </p:cNvCxnSpPr>
            <p:nvPr/>
          </p:nvCxnSpPr>
          <p:spPr>
            <a:xfrm flipH="1" flipV="1">
              <a:off x="1819076" y="3668528"/>
              <a:ext cx="585392" cy="57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7C54A01-CA11-4E4E-B78F-850A3CB10C9B}"/>
                </a:ext>
              </a:extLst>
            </p:cNvPr>
            <p:cNvCxnSpPr>
              <a:stCxn id="9" idx="6"/>
              <a:endCxn id="2" idx="2"/>
            </p:cNvCxnSpPr>
            <p:nvPr/>
          </p:nvCxnSpPr>
          <p:spPr>
            <a:xfrm>
              <a:off x="1528817" y="4429044"/>
              <a:ext cx="796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61BC841-43E9-478F-A219-7BBBFFEFCFEB}"/>
                </a:ext>
              </a:extLst>
            </p:cNvPr>
            <p:cNvCxnSpPr>
              <a:stCxn id="19" idx="7"/>
              <a:endCxn id="2" idx="3"/>
            </p:cNvCxnSpPr>
            <p:nvPr/>
          </p:nvCxnSpPr>
          <p:spPr>
            <a:xfrm flipV="1">
              <a:off x="1819077" y="4619416"/>
              <a:ext cx="585391" cy="570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4D3AA49-D430-49B7-BAC6-07B029C5B07A}"/>
                </a:ext>
              </a:extLst>
            </p:cNvPr>
            <p:cNvCxnSpPr>
              <a:stCxn id="7" idx="0"/>
              <a:endCxn id="2" idx="4"/>
            </p:cNvCxnSpPr>
            <p:nvPr/>
          </p:nvCxnSpPr>
          <p:spPr>
            <a:xfrm flipV="1">
              <a:off x="2594839" y="4698270"/>
              <a:ext cx="1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D18DE87-D9D2-4415-B503-5D2AAF14DF5C}"/>
                </a:ext>
              </a:extLst>
            </p:cNvPr>
            <p:cNvCxnSpPr>
              <a:stCxn id="2" idx="5"/>
              <a:endCxn id="17" idx="1"/>
            </p:cNvCxnSpPr>
            <p:nvPr/>
          </p:nvCxnSpPr>
          <p:spPr>
            <a:xfrm>
              <a:off x="2785211" y="4619416"/>
              <a:ext cx="585389" cy="57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E99AA0B-9CCE-41E3-9377-1D3B6D148F4D}"/>
                </a:ext>
              </a:extLst>
            </p:cNvPr>
            <p:cNvCxnSpPr>
              <a:stCxn id="2" idx="6"/>
              <a:endCxn id="4" idx="2"/>
            </p:cNvCxnSpPr>
            <p:nvPr/>
          </p:nvCxnSpPr>
          <p:spPr>
            <a:xfrm>
              <a:off x="2864065" y="4429045"/>
              <a:ext cx="796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1B1AB49-31D1-4F7F-AFC2-3EBBB2165001}"/>
                </a:ext>
              </a:extLst>
            </p:cNvPr>
            <p:cNvCxnSpPr>
              <a:cxnSpLocks/>
              <a:stCxn id="2" idx="7"/>
              <a:endCxn id="23" idx="3"/>
            </p:cNvCxnSpPr>
            <p:nvPr/>
          </p:nvCxnSpPr>
          <p:spPr>
            <a:xfrm flipV="1">
              <a:off x="2785211" y="3710623"/>
              <a:ext cx="585388" cy="528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EE26B76-559D-4723-A829-39748B95A2B8}"/>
                </a:ext>
              </a:extLst>
            </p:cNvPr>
            <p:cNvCxnSpPr>
              <a:stCxn id="2" idx="0"/>
              <a:endCxn id="3" idx="4"/>
            </p:cNvCxnSpPr>
            <p:nvPr/>
          </p:nvCxnSpPr>
          <p:spPr>
            <a:xfrm flipV="1">
              <a:off x="2594840" y="3251026"/>
              <a:ext cx="0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2C1BBB0-CD83-4F50-A289-C62A6FA18F8D}"/>
              </a:ext>
            </a:extLst>
          </p:cNvPr>
          <p:cNvGrpSpPr/>
          <p:nvPr/>
        </p:nvGrpSpPr>
        <p:grpSpPr>
          <a:xfrm>
            <a:off x="4728075" y="2458724"/>
            <a:ext cx="3208947" cy="3432939"/>
            <a:chOff x="990366" y="2712575"/>
            <a:chExt cx="3208947" cy="3432939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0CED15F-CBE8-4D58-B782-59BB1D9CCAEC}"/>
                </a:ext>
              </a:extLst>
            </p:cNvPr>
            <p:cNvSpPr/>
            <p:nvPr/>
          </p:nvSpPr>
          <p:spPr>
            <a:xfrm>
              <a:off x="2325614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8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C70BFBA-7773-4EDF-81E0-AFDFEC3E58C5}"/>
                </a:ext>
              </a:extLst>
            </p:cNvPr>
            <p:cNvSpPr/>
            <p:nvPr/>
          </p:nvSpPr>
          <p:spPr>
            <a:xfrm>
              <a:off x="2325614" y="2712575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BD18BF5-A5F3-4A42-B986-6FEE49B4EF97}"/>
                </a:ext>
              </a:extLst>
            </p:cNvPr>
            <p:cNvSpPr/>
            <p:nvPr/>
          </p:nvSpPr>
          <p:spPr>
            <a:xfrm>
              <a:off x="3660862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101FD44-BD2F-476C-977A-DE6E29550580}"/>
                </a:ext>
              </a:extLst>
            </p:cNvPr>
            <p:cNvSpPr/>
            <p:nvPr/>
          </p:nvSpPr>
          <p:spPr>
            <a:xfrm>
              <a:off x="2325613" y="5607063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DFE3C6CE-DC6F-472C-98AF-5CF9E970AB6E}"/>
                </a:ext>
              </a:extLst>
            </p:cNvPr>
            <p:cNvSpPr/>
            <p:nvPr/>
          </p:nvSpPr>
          <p:spPr>
            <a:xfrm>
              <a:off x="990366" y="4159818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1FB0812-40C4-4F3D-A1A4-6D8CA0FE4C0C}"/>
                </a:ext>
              </a:extLst>
            </p:cNvPr>
            <p:cNvSpPr/>
            <p:nvPr/>
          </p:nvSpPr>
          <p:spPr>
            <a:xfrm>
              <a:off x="3291746" y="5113217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40B5E2A-8780-4150-AD51-9957D459EBF8}"/>
                </a:ext>
              </a:extLst>
            </p:cNvPr>
            <p:cNvSpPr/>
            <p:nvPr/>
          </p:nvSpPr>
          <p:spPr>
            <a:xfrm>
              <a:off x="1359480" y="5110705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7C995D3-B89A-4530-896D-A317951969BF}"/>
                </a:ext>
              </a:extLst>
            </p:cNvPr>
            <p:cNvSpPr/>
            <p:nvPr/>
          </p:nvSpPr>
          <p:spPr>
            <a:xfrm>
              <a:off x="1359479" y="3208931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E5D72C7-A220-4D87-946A-D59C437CA8E7}"/>
                </a:ext>
              </a:extLst>
            </p:cNvPr>
            <p:cNvSpPr/>
            <p:nvPr/>
          </p:nvSpPr>
          <p:spPr>
            <a:xfrm>
              <a:off x="3291745" y="3251026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6A5A25B-CCFF-4C26-B8CE-CA5C886563A8}"/>
                </a:ext>
              </a:extLst>
            </p:cNvPr>
            <p:cNvCxnSpPr>
              <a:stCxn id="44" idx="1"/>
              <a:endCxn id="51" idx="5"/>
            </p:cNvCxnSpPr>
            <p:nvPr/>
          </p:nvCxnSpPr>
          <p:spPr>
            <a:xfrm flipH="1" flipV="1">
              <a:off x="1819076" y="3668528"/>
              <a:ext cx="585392" cy="57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3F253F6-6A65-4ADA-9784-809AADDDCD9A}"/>
                </a:ext>
              </a:extLst>
            </p:cNvPr>
            <p:cNvCxnSpPr>
              <a:stCxn id="48" idx="6"/>
              <a:endCxn id="44" idx="2"/>
            </p:cNvCxnSpPr>
            <p:nvPr/>
          </p:nvCxnSpPr>
          <p:spPr>
            <a:xfrm>
              <a:off x="1528817" y="4429044"/>
              <a:ext cx="796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3749532-BA9D-4AED-A55B-9D72C14836F1}"/>
                </a:ext>
              </a:extLst>
            </p:cNvPr>
            <p:cNvCxnSpPr>
              <a:stCxn id="50" idx="7"/>
              <a:endCxn id="44" idx="3"/>
            </p:cNvCxnSpPr>
            <p:nvPr/>
          </p:nvCxnSpPr>
          <p:spPr>
            <a:xfrm flipV="1">
              <a:off x="1819077" y="4619416"/>
              <a:ext cx="585391" cy="570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4A6DDA3-699C-4FAB-A1D5-BB8A79A5558B}"/>
                </a:ext>
              </a:extLst>
            </p:cNvPr>
            <p:cNvCxnSpPr>
              <a:stCxn id="47" idx="0"/>
              <a:endCxn id="44" idx="4"/>
            </p:cNvCxnSpPr>
            <p:nvPr/>
          </p:nvCxnSpPr>
          <p:spPr>
            <a:xfrm flipV="1">
              <a:off x="2594839" y="4698270"/>
              <a:ext cx="1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6C83A57-B758-4830-A208-187CA665C3DD}"/>
                </a:ext>
              </a:extLst>
            </p:cNvPr>
            <p:cNvCxnSpPr>
              <a:stCxn id="44" idx="5"/>
              <a:endCxn id="49" idx="1"/>
            </p:cNvCxnSpPr>
            <p:nvPr/>
          </p:nvCxnSpPr>
          <p:spPr>
            <a:xfrm>
              <a:off x="2785211" y="4619416"/>
              <a:ext cx="585389" cy="57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A4798A8B-16F8-4E33-B386-455DE4956BDE}"/>
                </a:ext>
              </a:extLst>
            </p:cNvPr>
            <p:cNvCxnSpPr>
              <a:stCxn id="44" idx="6"/>
              <a:endCxn id="46" idx="2"/>
            </p:cNvCxnSpPr>
            <p:nvPr/>
          </p:nvCxnSpPr>
          <p:spPr>
            <a:xfrm>
              <a:off x="2864065" y="4429045"/>
              <a:ext cx="796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F6EB5C7-267E-444F-BA36-7130D7738CCC}"/>
                </a:ext>
              </a:extLst>
            </p:cNvPr>
            <p:cNvCxnSpPr>
              <a:cxnSpLocks/>
              <a:stCxn id="44" idx="7"/>
              <a:endCxn id="52" idx="3"/>
            </p:cNvCxnSpPr>
            <p:nvPr/>
          </p:nvCxnSpPr>
          <p:spPr>
            <a:xfrm flipV="1">
              <a:off x="2785211" y="3710623"/>
              <a:ext cx="585388" cy="528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CA3AD1B-3479-43E4-939D-DA6D83399C6A}"/>
                </a:ext>
              </a:extLst>
            </p:cNvPr>
            <p:cNvCxnSpPr>
              <a:stCxn id="44" idx="0"/>
              <a:endCxn id="45" idx="4"/>
            </p:cNvCxnSpPr>
            <p:nvPr/>
          </p:nvCxnSpPr>
          <p:spPr>
            <a:xfrm flipV="1">
              <a:off x="2594840" y="3251026"/>
              <a:ext cx="0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5DF0D83-F314-4ABF-AD5F-745B67C2E383}"/>
              </a:ext>
            </a:extLst>
          </p:cNvPr>
          <p:cNvGrpSpPr/>
          <p:nvPr/>
        </p:nvGrpSpPr>
        <p:grpSpPr>
          <a:xfrm>
            <a:off x="8464957" y="2458724"/>
            <a:ext cx="3208947" cy="3432939"/>
            <a:chOff x="990366" y="2712575"/>
            <a:chExt cx="3208947" cy="3432939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CE27158-3EEF-4FCF-8E91-CB8E81AF4925}"/>
                </a:ext>
              </a:extLst>
            </p:cNvPr>
            <p:cNvSpPr/>
            <p:nvPr/>
          </p:nvSpPr>
          <p:spPr>
            <a:xfrm>
              <a:off x="2325614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8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C02058D-771C-44A7-B03A-8C6273BB2BBD}"/>
                </a:ext>
              </a:extLst>
            </p:cNvPr>
            <p:cNvSpPr/>
            <p:nvPr/>
          </p:nvSpPr>
          <p:spPr>
            <a:xfrm>
              <a:off x="2325614" y="271257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F646CAE-444B-484C-A42B-92A88D496DCC}"/>
                </a:ext>
              </a:extLst>
            </p:cNvPr>
            <p:cNvSpPr/>
            <p:nvPr/>
          </p:nvSpPr>
          <p:spPr>
            <a:xfrm>
              <a:off x="3660862" y="4159819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408D9EA0-0873-405E-90B8-7A70F48775B7}"/>
                </a:ext>
              </a:extLst>
            </p:cNvPr>
            <p:cNvSpPr/>
            <p:nvPr/>
          </p:nvSpPr>
          <p:spPr>
            <a:xfrm>
              <a:off x="2325613" y="5607063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16273F2B-58B7-4D96-8EA6-EAEBF6B023DF}"/>
                </a:ext>
              </a:extLst>
            </p:cNvPr>
            <p:cNvSpPr/>
            <p:nvPr/>
          </p:nvSpPr>
          <p:spPr>
            <a:xfrm>
              <a:off x="990366" y="4159818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CBBF4DC-442D-4B97-ADFB-984615EC4576}"/>
                </a:ext>
              </a:extLst>
            </p:cNvPr>
            <p:cNvSpPr/>
            <p:nvPr/>
          </p:nvSpPr>
          <p:spPr>
            <a:xfrm>
              <a:off x="3291746" y="5113217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0F481B9-0890-4A93-9C96-6243E55956FB}"/>
                </a:ext>
              </a:extLst>
            </p:cNvPr>
            <p:cNvSpPr/>
            <p:nvPr/>
          </p:nvSpPr>
          <p:spPr>
            <a:xfrm>
              <a:off x="1359480" y="511070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BEE9026-9BC1-427B-A52B-2FE32D9F47DA}"/>
                </a:ext>
              </a:extLst>
            </p:cNvPr>
            <p:cNvSpPr/>
            <p:nvPr/>
          </p:nvSpPr>
          <p:spPr>
            <a:xfrm>
              <a:off x="1359479" y="320893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5CCFE553-885B-4464-94CA-0DDFCFDDAEEF}"/>
                </a:ext>
              </a:extLst>
            </p:cNvPr>
            <p:cNvSpPr/>
            <p:nvPr/>
          </p:nvSpPr>
          <p:spPr>
            <a:xfrm>
              <a:off x="3291745" y="3251026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97267B11-EE3C-4AF1-8772-03EDFE878BB1}"/>
                </a:ext>
              </a:extLst>
            </p:cNvPr>
            <p:cNvCxnSpPr>
              <a:stCxn id="62" idx="1"/>
              <a:endCxn id="69" idx="5"/>
            </p:cNvCxnSpPr>
            <p:nvPr/>
          </p:nvCxnSpPr>
          <p:spPr>
            <a:xfrm flipH="1" flipV="1">
              <a:off x="1819076" y="3668528"/>
              <a:ext cx="585392" cy="57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6B594AD-A282-4D99-926D-E5C22CE48BA7}"/>
                </a:ext>
              </a:extLst>
            </p:cNvPr>
            <p:cNvCxnSpPr>
              <a:stCxn id="66" idx="6"/>
              <a:endCxn id="62" idx="2"/>
            </p:cNvCxnSpPr>
            <p:nvPr/>
          </p:nvCxnSpPr>
          <p:spPr>
            <a:xfrm>
              <a:off x="1528817" y="4429044"/>
              <a:ext cx="796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F9DD00D-2CE5-47F2-8650-68F530A97E06}"/>
                </a:ext>
              </a:extLst>
            </p:cNvPr>
            <p:cNvCxnSpPr>
              <a:stCxn id="68" idx="7"/>
              <a:endCxn id="62" idx="3"/>
            </p:cNvCxnSpPr>
            <p:nvPr/>
          </p:nvCxnSpPr>
          <p:spPr>
            <a:xfrm flipV="1">
              <a:off x="1819077" y="4619416"/>
              <a:ext cx="585391" cy="570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8DF3C6D-A959-4160-807D-D39E8AE7D17A}"/>
                </a:ext>
              </a:extLst>
            </p:cNvPr>
            <p:cNvCxnSpPr>
              <a:stCxn id="65" idx="0"/>
              <a:endCxn id="62" idx="4"/>
            </p:cNvCxnSpPr>
            <p:nvPr/>
          </p:nvCxnSpPr>
          <p:spPr>
            <a:xfrm flipV="1">
              <a:off x="2594839" y="4698270"/>
              <a:ext cx="1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97822A5-8C7F-41FC-9A66-A78A7B629DF9}"/>
                </a:ext>
              </a:extLst>
            </p:cNvPr>
            <p:cNvCxnSpPr>
              <a:stCxn id="62" idx="5"/>
              <a:endCxn id="67" idx="1"/>
            </p:cNvCxnSpPr>
            <p:nvPr/>
          </p:nvCxnSpPr>
          <p:spPr>
            <a:xfrm>
              <a:off x="2785211" y="4619416"/>
              <a:ext cx="585389" cy="57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E96F3A6-0A86-45D4-9F5D-E08C7DE8A05A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>
              <a:off x="2864065" y="4429045"/>
              <a:ext cx="796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931AACD1-D42E-4D9A-995E-0DC1E00646AB}"/>
                </a:ext>
              </a:extLst>
            </p:cNvPr>
            <p:cNvCxnSpPr>
              <a:cxnSpLocks/>
              <a:stCxn id="62" idx="7"/>
              <a:endCxn id="70" idx="3"/>
            </p:cNvCxnSpPr>
            <p:nvPr/>
          </p:nvCxnSpPr>
          <p:spPr>
            <a:xfrm flipV="1">
              <a:off x="2785211" y="3710623"/>
              <a:ext cx="585388" cy="528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20EDF2B-7B01-4782-BCBB-EECECE570605}"/>
                </a:ext>
              </a:extLst>
            </p:cNvPr>
            <p:cNvCxnSpPr>
              <a:stCxn id="62" idx="0"/>
              <a:endCxn id="63" idx="4"/>
            </p:cNvCxnSpPr>
            <p:nvPr/>
          </p:nvCxnSpPr>
          <p:spPr>
            <a:xfrm flipV="1">
              <a:off x="2594840" y="3251026"/>
              <a:ext cx="0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C079E82C-7CFF-4773-A915-6759BAD8816A}"/>
              </a:ext>
            </a:extLst>
          </p:cNvPr>
          <p:cNvSpPr txBox="1"/>
          <p:nvPr/>
        </p:nvSpPr>
        <p:spPr>
          <a:xfrm>
            <a:off x="6200109" y="3212112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18C2D45-8C42-46F6-805D-DEE328EF81D5}"/>
              </a:ext>
            </a:extLst>
          </p:cNvPr>
          <p:cNvSpPr txBox="1"/>
          <p:nvPr/>
        </p:nvSpPr>
        <p:spPr>
          <a:xfrm>
            <a:off x="6652228" y="3526415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C79D206-E287-437E-A593-1D44055AB3D7}"/>
              </a:ext>
            </a:extLst>
          </p:cNvPr>
          <p:cNvSpPr txBox="1"/>
          <p:nvPr/>
        </p:nvSpPr>
        <p:spPr>
          <a:xfrm>
            <a:off x="6831136" y="3948983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924BC27-AE67-4D4B-95D5-2F3BF040068A}"/>
              </a:ext>
            </a:extLst>
          </p:cNvPr>
          <p:cNvSpPr txBox="1"/>
          <p:nvPr/>
        </p:nvSpPr>
        <p:spPr>
          <a:xfrm>
            <a:off x="6800690" y="4441194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A09A684-C182-4B70-A4B5-ED596151D5F4}"/>
              </a:ext>
            </a:extLst>
          </p:cNvPr>
          <p:cNvSpPr txBox="1"/>
          <p:nvPr/>
        </p:nvSpPr>
        <p:spPr>
          <a:xfrm>
            <a:off x="6263975" y="4782815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7364EF0-9082-48E2-972D-86FB5B4537D8}"/>
              </a:ext>
            </a:extLst>
          </p:cNvPr>
          <p:cNvSpPr txBox="1"/>
          <p:nvPr/>
        </p:nvSpPr>
        <p:spPr>
          <a:xfrm>
            <a:off x="5742837" y="4582760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B8D2115-B01F-4E4C-A6D6-65099B85DD66}"/>
              </a:ext>
            </a:extLst>
          </p:cNvPr>
          <p:cNvSpPr txBox="1"/>
          <p:nvPr/>
        </p:nvSpPr>
        <p:spPr>
          <a:xfrm>
            <a:off x="5450566" y="3856858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2F50703-F818-4950-9DAC-CB3688B0477F}"/>
              </a:ext>
            </a:extLst>
          </p:cNvPr>
          <p:cNvSpPr txBox="1"/>
          <p:nvPr/>
        </p:nvSpPr>
        <p:spPr>
          <a:xfrm>
            <a:off x="5696177" y="3357579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F874225-63C1-4AD3-AFE9-548472EF9BDF}"/>
              </a:ext>
            </a:extLst>
          </p:cNvPr>
          <p:cNvSpPr txBox="1"/>
          <p:nvPr/>
        </p:nvSpPr>
        <p:spPr>
          <a:xfrm>
            <a:off x="4399419" y="1984242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Pricing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15B2A48-935D-469D-8178-A478F303AA17}"/>
              </a:ext>
            </a:extLst>
          </p:cNvPr>
          <p:cNvSpPr txBox="1"/>
          <p:nvPr/>
        </p:nvSpPr>
        <p:spPr>
          <a:xfrm>
            <a:off x="8339434" y="1942614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optimal: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614A0BB-A5B9-4E3C-BCA7-526A83866944}"/>
              </a:ext>
            </a:extLst>
          </p:cNvPr>
          <p:cNvSpPr txBox="1"/>
          <p:nvPr/>
        </p:nvSpPr>
        <p:spPr>
          <a:xfrm>
            <a:off x="5424836" y="6233486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16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CC841D1-A8B7-44DF-A4DF-C056C1D8272D}"/>
              </a:ext>
            </a:extLst>
          </p:cNvPr>
          <p:cNvSpPr txBox="1"/>
          <p:nvPr/>
        </p:nvSpPr>
        <p:spPr>
          <a:xfrm>
            <a:off x="9003709" y="6262005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8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1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greedy set cover algorithm than the pricing method.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D665A9D-110B-4CFA-AEEB-8D067BA29F64}"/>
              </a:ext>
            </a:extLst>
          </p:cNvPr>
          <p:cNvGrpSpPr/>
          <p:nvPr/>
        </p:nvGrpSpPr>
        <p:grpSpPr>
          <a:xfrm>
            <a:off x="1324711" y="2727949"/>
            <a:ext cx="3208947" cy="3432939"/>
            <a:chOff x="990366" y="2712575"/>
            <a:chExt cx="3208947" cy="343293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5EBCD2C-F8B3-4D75-A9A4-49605B1EF93D}"/>
                </a:ext>
              </a:extLst>
            </p:cNvPr>
            <p:cNvSpPr/>
            <p:nvPr/>
          </p:nvSpPr>
          <p:spPr>
            <a:xfrm>
              <a:off x="2325614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7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87145BD-D49E-428D-95A6-79CC185CFDA1}"/>
                </a:ext>
              </a:extLst>
            </p:cNvPr>
            <p:cNvSpPr/>
            <p:nvPr/>
          </p:nvSpPr>
          <p:spPr>
            <a:xfrm>
              <a:off x="2325614" y="2712575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DB7652F-6153-4E05-8B23-7BD2CF854A48}"/>
                </a:ext>
              </a:extLst>
            </p:cNvPr>
            <p:cNvSpPr/>
            <p:nvPr/>
          </p:nvSpPr>
          <p:spPr>
            <a:xfrm>
              <a:off x="3660862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BED603C-FE18-48CD-BC30-1BE9F1EB4023}"/>
                </a:ext>
              </a:extLst>
            </p:cNvPr>
            <p:cNvSpPr/>
            <p:nvPr/>
          </p:nvSpPr>
          <p:spPr>
            <a:xfrm>
              <a:off x="2325613" y="5607063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1C4A4A-F9C0-4C42-8965-28D4D694CBCE}"/>
                </a:ext>
              </a:extLst>
            </p:cNvPr>
            <p:cNvSpPr/>
            <p:nvPr/>
          </p:nvSpPr>
          <p:spPr>
            <a:xfrm>
              <a:off x="990366" y="4159818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B5FF916-5239-40DD-B0C5-CD8B78C092EC}"/>
                </a:ext>
              </a:extLst>
            </p:cNvPr>
            <p:cNvSpPr/>
            <p:nvPr/>
          </p:nvSpPr>
          <p:spPr>
            <a:xfrm>
              <a:off x="3291746" y="5113217"/>
              <a:ext cx="538451" cy="53845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C649694-A795-4141-9460-AA59AC857515}"/>
                </a:ext>
              </a:extLst>
            </p:cNvPr>
            <p:cNvSpPr/>
            <p:nvPr/>
          </p:nvSpPr>
          <p:spPr>
            <a:xfrm>
              <a:off x="1359480" y="5110705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99BC930-A4C9-48A7-B593-64F1BCAEB73C}"/>
                </a:ext>
              </a:extLst>
            </p:cNvPr>
            <p:cNvSpPr/>
            <p:nvPr/>
          </p:nvSpPr>
          <p:spPr>
            <a:xfrm>
              <a:off x="1359479" y="3208931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D6252A7-52A9-4E80-96DD-826A7DFD9086}"/>
                </a:ext>
              </a:extLst>
            </p:cNvPr>
            <p:cNvSpPr/>
            <p:nvPr/>
          </p:nvSpPr>
          <p:spPr>
            <a:xfrm>
              <a:off x="3291745" y="3251026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76D6C6C-31A9-4A89-826C-9135B92BCBEF}"/>
                </a:ext>
              </a:extLst>
            </p:cNvPr>
            <p:cNvCxnSpPr>
              <a:stCxn id="7" idx="1"/>
              <a:endCxn id="17" idx="5"/>
            </p:cNvCxnSpPr>
            <p:nvPr/>
          </p:nvCxnSpPr>
          <p:spPr>
            <a:xfrm flipH="1" flipV="1">
              <a:off x="1819076" y="3668528"/>
              <a:ext cx="585392" cy="57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540F243-DD62-47F8-A2D0-59154DAA9B67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>
              <a:off x="1528817" y="4429044"/>
              <a:ext cx="796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511F36B-2015-4279-9A1A-7AE73A3D240B}"/>
                </a:ext>
              </a:extLst>
            </p:cNvPr>
            <p:cNvCxnSpPr>
              <a:stCxn id="16" idx="7"/>
              <a:endCxn id="7" idx="3"/>
            </p:cNvCxnSpPr>
            <p:nvPr/>
          </p:nvCxnSpPr>
          <p:spPr>
            <a:xfrm flipV="1">
              <a:off x="1819077" y="4619416"/>
              <a:ext cx="585391" cy="570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D56BE53-CA17-43F1-BBB7-6D96764BA638}"/>
                </a:ext>
              </a:extLst>
            </p:cNvPr>
            <p:cNvCxnSpPr>
              <a:stCxn id="11" idx="0"/>
              <a:endCxn id="7" idx="4"/>
            </p:cNvCxnSpPr>
            <p:nvPr/>
          </p:nvCxnSpPr>
          <p:spPr>
            <a:xfrm flipV="1">
              <a:off x="2594839" y="4698270"/>
              <a:ext cx="1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3E37B87-1FCD-44BD-85EC-4F7A1B9FE0A0}"/>
                </a:ext>
              </a:extLst>
            </p:cNvPr>
            <p:cNvCxnSpPr>
              <a:stCxn id="7" idx="5"/>
              <a:endCxn id="15" idx="1"/>
            </p:cNvCxnSpPr>
            <p:nvPr/>
          </p:nvCxnSpPr>
          <p:spPr>
            <a:xfrm>
              <a:off x="2785211" y="4619416"/>
              <a:ext cx="585389" cy="57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EDC1A47-2168-4D49-BDAF-38DA40659035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864065" y="4429045"/>
              <a:ext cx="796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9C7E2B6-A9FC-49D5-AFFA-48BFB9CCFE62}"/>
                </a:ext>
              </a:extLst>
            </p:cNvPr>
            <p:cNvCxnSpPr>
              <a:cxnSpLocks/>
              <a:stCxn id="7" idx="7"/>
              <a:endCxn id="18" idx="3"/>
            </p:cNvCxnSpPr>
            <p:nvPr/>
          </p:nvCxnSpPr>
          <p:spPr>
            <a:xfrm flipV="1">
              <a:off x="2785211" y="3710623"/>
              <a:ext cx="585388" cy="528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3F55D77-55F5-41F1-808B-AE45994B2235}"/>
                </a:ext>
              </a:extLst>
            </p:cNvPr>
            <p:cNvCxnSpPr>
              <a:stCxn id="7" idx="0"/>
              <a:endCxn id="8" idx="4"/>
            </p:cNvCxnSpPr>
            <p:nvPr/>
          </p:nvCxnSpPr>
          <p:spPr>
            <a:xfrm flipV="1">
              <a:off x="2594840" y="3251026"/>
              <a:ext cx="0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C8665C4-9635-4487-8C07-D320686A5FA3}"/>
              </a:ext>
            </a:extLst>
          </p:cNvPr>
          <p:cNvSpPr txBox="1"/>
          <p:nvPr/>
        </p:nvSpPr>
        <p:spPr>
          <a:xfrm>
            <a:off x="716123" y="2314233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Pricing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9D90FBC-D8B0-4502-B281-5200637B74DD}"/>
              </a:ext>
            </a:extLst>
          </p:cNvPr>
          <p:cNvGrpSpPr/>
          <p:nvPr/>
        </p:nvGrpSpPr>
        <p:grpSpPr>
          <a:xfrm>
            <a:off x="7119891" y="2458724"/>
            <a:ext cx="3208947" cy="3432939"/>
            <a:chOff x="990366" y="2712575"/>
            <a:chExt cx="3208947" cy="3432939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91C8ACB-2A09-4059-BB79-5621878D6D50}"/>
                </a:ext>
              </a:extLst>
            </p:cNvPr>
            <p:cNvSpPr/>
            <p:nvPr/>
          </p:nvSpPr>
          <p:spPr>
            <a:xfrm>
              <a:off x="2325614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7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CE114C3-A0DD-455B-BB04-A1E9DF48B651}"/>
                </a:ext>
              </a:extLst>
            </p:cNvPr>
            <p:cNvSpPr/>
            <p:nvPr/>
          </p:nvSpPr>
          <p:spPr>
            <a:xfrm>
              <a:off x="2325614" y="271257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37764D4F-80EB-4B64-B182-E0A1C4AF80C8}"/>
                </a:ext>
              </a:extLst>
            </p:cNvPr>
            <p:cNvSpPr/>
            <p:nvPr/>
          </p:nvSpPr>
          <p:spPr>
            <a:xfrm>
              <a:off x="3660862" y="4159819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7BDE31B-843B-439E-BF23-A348DC20F381}"/>
                </a:ext>
              </a:extLst>
            </p:cNvPr>
            <p:cNvSpPr/>
            <p:nvPr/>
          </p:nvSpPr>
          <p:spPr>
            <a:xfrm>
              <a:off x="2325613" y="5607063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FBCF072-5C66-4CD3-816B-370973F856BD}"/>
                </a:ext>
              </a:extLst>
            </p:cNvPr>
            <p:cNvSpPr/>
            <p:nvPr/>
          </p:nvSpPr>
          <p:spPr>
            <a:xfrm>
              <a:off x="990366" y="4159818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203249A-6D53-4789-9C7E-AB10F803F08C}"/>
                </a:ext>
              </a:extLst>
            </p:cNvPr>
            <p:cNvSpPr/>
            <p:nvPr/>
          </p:nvSpPr>
          <p:spPr>
            <a:xfrm>
              <a:off x="3291746" y="5113217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F0F1924-93BD-47F2-B344-A80608038DF2}"/>
                </a:ext>
              </a:extLst>
            </p:cNvPr>
            <p:cNvSpPr/>
            <p:nvPr/>
          </p:nvSpPr>
          <p:spPr>
            <a:xfrm>
              <a:off x="1359480" y="511070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8577730A-BF2D-4C1D-AA35-642E24127352}"/>
                </a:ext>
              </a:extLst>
            </p:cNvPr>
            <p:cNvSpPr/>
            <p:nvPr/>
          </p:nvSpPr>
          <p:spPr>
            <a:xfrm>
              <a:off x="1359479" y="320893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E061478-9FF3-4367-8A1A-727860D7F66F}"/>
                </a:ext>
              </a:extLst>
            </p:cNvPr>
            <p:cNvSpPr/>
            <p:nvPr/>
          </p:nvSpPr>
          <p:spPr>
            <a:xfrm>
              <a:off x="3291745" y="3251026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433BD65-A40D-4699-9ECD-6B25F80F06F1}"/>
                </a:ext>
              </a:extLst>
            </p:cNvPr>
            <p:cNvCxnSpPr>
              <a:stCxn id="47" idx="1"/>
              <a:endCxn id="54" idx="5"/>
            </p:cNvCxnSpPr>
            <p:nvPr/>
          </p:nvCxnSpPr>
          <p:spPr>
            <a:xfrm flipH="1" flipV="1">
              <a:off x="1819076" y="3668528"/>
              <a:ext cx="585392" cy="57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250E2C6-FBFE-49EF-AF18-9EE3112B1715}"/>
                </a:ext>
              </a:extLst>
            </p:cNvPr>
            <p:cNvCxnSpPr>
              <a:stCxn id="51" idx="6"/>
              <a:endCxn id="47" idx="2"/>
            </p:cNvCxnSpPr>
            <p:nvPr/>
          </p:nvCxnSpPr>
          <p:spPr>
            <a:xfrm>
              <a:off x="1528817" y="4429044"/>
              <a:ext cx="796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1FB2BC3-D0EC-4DB8-9D80-C31DF1A5608D}"/>
                </a:ext>
              </a:extLst>
            </p:cNvPr>
            <p:cNvCxnSpPr>
              <a:stCxn id="53" idx="7"/>
              <a:endCxn id="47" idx="3"/>
            </p:cNvCxnSpPr>
            <p:nvPr/>
          </p:nvCxnSpPr>
          <p:spPr>
            <a:xfrm flipV="1">
              <a:off x="1819077" y="4619416"/>
              <a:ext cx="585391" cy="570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D144E68-CBC5-49DB-81ED-1C34D17DE769}"/>
                </a:ext>
              </a:extLst>
            </p:cNvPr>
            <p:cNvCxnSpPr>
              <a:stCxn id="50" idx="0"/>
              <a:endCxn id="47" idx="4"/>
            </p:cNvCxnSpPr>
            <p:nvPr/>
          </p:nvCxnSpPr>
          <p:spPr>
            <a:xfrm flipV="1">
              <a:off x="2594839" y="4698270"/>
              <a:ext cx="1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02AF81E-1376-4E8A-A915-9B975B395ECD}"/>
                </a:ext>
              </a:extLst>
            </p:cNvPr>
            <p:cNvCxnSpPr>
              <a:stCxn id="47" idx="5"/>
              <a:endCxn id="52" idx="1"/>
            </p:cNvCxnSpPr>
            <p:nvPr/>
          </p:nvCxnSpPr>
          <p:spPr>
            <a:xfrm>
              <a:off x="2785211" y="4619416"/>
              <a:ext cx="585389" cy="57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A1D0551-0B08-4E82-9F8C-320368F88592}"/>
                </a:ext>
              </a:extLst>
            </p:cNvPr>
            <p:cNvCxnSpPr>
              <a:stCxn id="47" idx="6"/>
              <a:endCxn id="49" idx="2"/>
            </p:cNvCxnSpPr>
            <p:nvPr/>
          </p:nvCxnSpPr>
          <p:spPr>
            <a:xfrm>
              <a:off x="2864065" y="4429045"/>
              <a:ext cx="796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599CFFD-D985-4F89-B9D1-7B77DBA7F768}"/>
                </a:ext>
              </a:extLst>
            </p:cNvPr>
            <p:cNvCxnSpPr>
              <a:cxnSpLocks/>
              <a:stCxn id="47" idx="7"/>
              <a:endCxn id="55" idx="3"/>
            </p:cNvCxnSpPr>
            <p:nvPr/>
          </p:nvCxnSpPr>
          <p:spPr>
            <a:xfrm flipV="1">
              <a:off x="2785211" y="3710623"/>
              <a:ext cx="585388" cy="528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EB32631-7E60-449E-948A-B535D01C49F6}"/>
                </a:ext>
              </a:extLst>
            </p:cNvPr>
            <p:cNvCxnSpPr>
              <a:stCxn id="47" idx="0"/>
              <a:endCxn id="48" idx="4"/>
            </p:cNvCxnSpPr>
            <p:nvPr/>
          </p:nvCxnSpPr>
          <p:spPr>
            <a:xfrm flipV="1">
              <a:off x="2594840" y="3251026"/>
              <a:ext cx="0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E6E623F-380E-4B06-AF29-C24BD2B084E7}"/>
              </a:ext>
            </a:extLst>
          </p:cNvPr>
          <p:cNvSpPr txBox="1"/>
          <p:nvPr/>
        </p:nvSpPr>
        <p:spPr>
          <a:xfrm>
            <a:off x="5837866" y="2325172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Greedy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930B92-066D-4ABF-B6E8-DB53047F1FCB}"/>
              </a:ext>
            </a:extLst>
          </p:cNvPr>
          <p:cNvSpPr txBox="1"/>
          <p:nvPr/>
        </p:nvSpPr>
        <p:spPr>
          <a:xfrm>
            <a:off x="1989962" y="6346564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14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99BB6B7-0892-4B82-8AC0-73E5457E7209}"/>
              </a:ext>
            </a:extLst>
          </p:cNvPr>
          <p:cNvSpPr txBox="1"/>
          <p:nvPr/>
        </p:nvSpPr>
        <p:spPr>
          <a:xfrm>
            <a:off x="7689854" y="6236271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7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211D92-262D-4FF7-8441-F911D9E5FDAE}"/>
              </a:ext>
            </a:extLst>
          </p:cNvPr>
          <p:cNvSpPr txBox="1"/>
          <p:nvPr/>
        </p:nvSpPr>
        <p:spPr>
          <a:xfrm>
            <a:off x="2673755" y="3462327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EBE976D-ADAC-4361-A566-F483062B0799}"/>
              </a:ext>
            </a:extLst>
          </p:cNvPr>
          <p:cNvSpPr txBox="1"/>
          <p:nvPr/>
        </p:nvSpPr>
        <p:spPr>
          <a:xfrm>
            <a:off x="3236048" y="3618275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2989FDE-F4D4-463B-B744-727C60FC9A29}"/>
              </a:ext>
            </a:extLst>
          </p:cNvPr>
          <p:cNvSpPr txBox="1"/>
          <p:nvPr/>
        </p:nvSpPr>
        <p:spPr>
          <a:xfrm>
            <a:off x="3505274" y="4044309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DE50BF-3921-4F45-B03E-2DC564C7BD75}"/>
              </a:ext>
            </a:extLst>
          </p:cNvPr>
          <p:cNvSpPr txBox="1"/>
          <p:nvPr/>
        </p:nvSpPr>
        <p:spPr>
          <a:xfrm>
            <a:off x="3423206" y="4672235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FD417DD-24E7-4B41-AAA3-04029B050373}"/>
              </a:ext>
            </a:extLst>
          </p:cNvPr>
          <p:cNvSpPr txBox="1"/>
          <p:nvPr/>
        </p:nvSpPr>
        <p:spPr>
          <a:xfrm>
            <a:off x="2924458" y="5001556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9A04EC9-851F-432C-B683-A9EB215CE698}"/>
              </a:ext>
            </a:extLst>
          </p:cNvPr>
          <p:cNvSpPr txBox="1"/>
          <p:nvPr/>
        </p:nvSpPr>
        <p:spPr>
          <a:xfrm>
            <a:off x="2385156" y="4831996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1E3AEB0-2484-4203-B0D9-BF3DFD9ADB0E}"/>
              </a:ext>
            </a:extLst>
          </p:cNvPr>
          <p:cNvSpPr txBox="1"/>
          <p:nvPr/>
        </p:nvSpPr>
        <p:spPr>
          <a:xfrm>
            <a:off x="1975353" y="4393526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0F52F32-9623-48A5-9E93-76C4C4FA57FE}"/>
              </a:ext>
            </a:extLst>
          </p:cNvPr>
          <p:cNvSpPr txBox="1"/>
          <p:nvPr/>
        </p:nvSpPr>
        <p:spPr>
          <a:xfrm>
            <a:off x="2200362" y="3885761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2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pricing method than the greedy set cover algorithm.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8052C7B-8D1D-4B6C-B057-F857FBE8EC4D}"/>
              </a:ext>
            </a:extLst>
          </p:cNvPr>
          <p:cNvCxnSpPr>
            <a:cxnSpLocks/>
            <a:stCxn id="66" idx="6"/>
            <a:endCxn id="96" idx="2"/>
          </p:cNvCxnSpPr>
          <p:nvPr/>
        </p:nvCxnSpPr>
        <p:spPr>
          <a:xfrm flipV="1">
            <a:off x="5597800" y="4032582"/>
            <a:ext cx="678209" cy="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92FC4D-9285-4B1B-BEDA-0FA47C80DEA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4410929" y="2641955"/>
            <a:ext cx="886638" cy="1173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BD53DCE0-630D-4687-B841-385B05192E54}"/>
              </a:ext>
            </a:extLst>
          </p:cNvPr>
          <p:cNvSpPr/>
          <p:nvPr/>
        </p:nvSpPr>
        <p:spPr>
          <a:xfrm>
            <a:off x="4166363" y="2152826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456AF03-A3F5-45A8-B45F-4E80DCC003C3}"/>
              </a:ext>
            </a:extLst>
          </p:cNvPr>
          <p:cNvSpPr/>
          <p:nvPr/>
        </p:nvSpPr>
        <p:spPr>
          <a:xfrm>
            <a:off x="3554948" y="2656249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6A29E78-8FDC-4267-9BD4-98E19E45D9D4}"/>
              </a:ext>
            </a:extLst>
          </p:cNvPr>
          <p:cNvSpPr/>
          <p:nvPr/>
        </p:nvSpPr>
        <p:spPr>
          <a:xfrm>
            <a:off x="3065817" y="3400808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60E16F1-FD35-47B4-BFF9-966FDFD24611}"/>
              </a:ext>
            </a:extLst>
          </p:cNvPr>
          <p:cNvSpPr/>
          <p:nvPr/>
        </p:nvSpPr>
        <p:spPr>
          <a:xfrm>
            <a:off x="3065819" y="4218175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300124B-C09D-41A8-A605-AE87F3A29A54}"/>
              </a:ext>
            </a:extLst>
          </p:cNvPr>
          <p:cNvSpPr/>
          <p:nvPr/>
        </p:nvSpPr>
        <p:spPr>
          <a:xfrm>
            <a:off x="4166363" y="5532784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7818C5A-234F-4F7B-8BA8-3761CFCFADD2}"/>
              </a:ext>
            </a:extLst>
          </p:cNvPr>
          <p:cNvCxnSpPr>
            <a:cxnSpLocks/>
            <a:stCxn id="59" idx="0"/>
            <a:endCxn id="66" idx="4"/>
          </p:cNvCxnSpPr>
          <p:nvPr/>
        </p:nvCxnSpPr>
        <p:spPr>
          <a:xfrm flipV="1">
            <a:off x="4410929" y="4283850"/>
            <a:ext cx="942306" cy="124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32F1CEA-7182-42E7-9407-3BFA1885A1A5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044080" y="4037218"/>
            <a:ext cx="1072841" cy="117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3D593D42-4763-460E-A899-771C7F7B670F}"/>
              </a:ext>
            </a:extLst>
          </p:cNvPr>
          <p:cNvSpPr/>
          <p:nvPr/>
        </p:nvSpPr>
        <p:spPr>
          <a:xfrm>
            <a:off x="5108669" y="3794719"/>
            <a:ext cx="489131" cy="489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6100F62-7D0F-47CC-9880-62EFAC8824DC}"/>
              </a:ext>
            </a:extLst>
          </p:cNvPr>
          <p:cNvSpPr txBox="1"/>
          <p:nvPr/>
        </p:nvSpPr>
        <p:spPr>
          <a:xfrm>
            <a:off x="5116921" y="3883329"/>
            <a:ext cx="604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1.01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70491AE-9A5E-4BC8-A128-15163CEE8349}"/>
              </a:ext>
            </a:extLst>
          </p:cNvPr>
          <p:cNvCxnSpPr>
            <a:cxnSpLocks/>
            <a:stCxn id="205" idx="3"/>
            <a:endCxn id="67" idx="1"/>
          </p:cNvCxnSpPr>
          <p:nvPr/>
        </p:nvCxnSpPr>
        <p:spPr>
          <a:xfrm flipV="1">
            <a:off x="3588620" y="4037218"/>
            <a:ext cx="1528301" cy="43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B2A7516-BD8E-431A-97AA-C5D17F1C5132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563200" y="3740751"/>
            <a:ext cx="1553721" cy="29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92F312C-E4FE-4A60-AEA0-F054B08C625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52331" y="2996191"/>
            <a:ext cx="1064590" cy="104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8B16E75C-60E8-40B5-A89D-3BBF884A89A0}"/>
              </a:ext>
            </a:extLst>
          </p:cNvPr>
          <p:cNvSpPr/>
          <p:nvPr/>
        </p:nvSpPr>
        <p:spPr>
          <a:xfrm>
            <a:off x="6989759" y="2116405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5C5AD196-85FD-4676-A6F8-0581FBC59719}"/>
              </a:ext>
            </a:extLst>
          </p:cNvPr>
          <p:cNvSpPr/>
          <p:nvPr/>
        </p:nvSpPr>
        <p:spPr>
          <a:xfrm>
            <a:off x="7418058" y="2755192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4FE29C7C-6D05-477C-9BE7-B94F02AFA601}"/>
              </a:ext>
            </a:extLst>
          </p:cNvPr>
          <p:cNvSpPr/>
          <p:nvPr/>
        </p:nvSpPr>
        <p:spPr>
          <a:xfrm>
            <a:off x="7926385" y="3568672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1A67D469-2475-4998-B04A-88D4CDB155A1}"/>
              </a:ext>
            </a:extLst>
          </p:cNvPr>
          <p:cNvSpPr/>
          <p:nvPr/>
        </p:nvSpPr>
        <p:spPr>
          <a:xfrm>
            <a:off x="7926386" y="4324330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FF0A8DB-27CC-4424-A89F-EC95B089D568}"/>
              </a:ext>
            </a:extLst>
          </p:cNvPr>
          <p:cNvSpPr/>
          <p:nvPr/>
        </p:nvSpPr>
        <p:spPr>
          <a:xfrm>
            <a:off x="6989760" y="5681394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59E7841-7C95-4391-A1A3-FCA739D008BC}"/>
              </a:ext>
            </a:extLst>
          </p:cNvPr>
          <p:cNvSpPr/>
          <p:nvPr/>
        </p:nvSpPr>
        <p:spPr>
          <a:xfrm>
            <a:off x="6276009" y="3788016"/>
            <a:ext cx="489131" cy="489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7D1D8F-E0A7-47B8-81DC-7429B8F21505}"/>
              </a:ext>
            </a:extLst>
          </p:cNvPr>
          <p:cNvSpPr txBox="1"/>
          <p:nvPr/>
        </p:nvSpPr>
        <p:spPr>
          <a:xfrm>
            <a:off x="6264715" y="3878694"/>
            <a:ext cx="558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1.01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C0EBAA8-7712-4F3B-AA0C-37D5323F397C}"/>
              </a:ext>
            </a:extLst>
          </p:cNvPr>
          <p:cNvCxnSpPr>
            <a:cxnSpLocks/>
            <a:stCxn id="96" idx="0"/>
            <a:endCxn id="77" idx="4"/>
          </p:cNvCxnSpPr>
          <p:nvPr/>
        </p:nvCxnSpPr>
        <p:spPr>
          <a:xfrm flipV="1">
            <a:off x="6520575" y="2605537"/>
            <a:ext cx="713750" cy="118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5DE3166-8B1B-468B-9C1C-8CEAEFE21EBC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6765140" y="3166976"/>
            <a:ext cx="727151" cy="865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C50648B-7433-4E29-9CEF-CAF92671397F}"/>
              </a:ext>
            </a:extLst>
          </p:cNvPr>
          <p:cNvCxnSpPr>
            <a:cxnSpLocks/>
            <a:stCxn id="96" idx="6"/>
            <a:endCxn id="83" idx="2"/>
          </p:cNvCxnSpPr>
          <p:nvPr/>
        </p:nvCxnSpPr>
        <p:spPr>
          <a:xfrm flipV="1">
            <a:off x="6765140" y="3813238"/>
            <a:ext cx="1161245" cy="219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C4C983F-B2D8-4132-90DF-49007D622ECC}"/>
              </a:ext>
            </a:extLst>
          </p:cNvPr>
          <p:cNvCxnSpPr>
            <a:cxnSpLocks/>
            <a:stCxn id="96" idx="6"/>
            <a:endCxn id="86" idx="2"/>
          </p:cNvCxnSpPr>
          <p:nvPr/>
        </p:nvCxnSpPr>
        <p:spPr>
          <a:xfrm>
            <a:off x="6765140" y="4032582"/>
            <a:ext cx="1161246" cy="536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C3E066F5-BBC1-4006-B7BC-B85E1B1DD6E0}"/>
              </a:ext>
            </a:extLst>
          </p:cNvPr>
          <p:cNvCxnSpPr>
            <a:cxnSpLocks/>
            <a:stCxn id="96" idx="6"/>
          </p:cNvCxnSpPr>
          <p:nvPr/>
        </p:nvCxnSpPr>
        <p:spPr>
          <a:xfrm>
            <a:off x="6765140" y="4032582"/>
            <a:ext cx="727151" cy="1235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AAD8B0F-F7D9-4057-B77C-CF078674B744}"/>
              </a:ext>
            </a:extLst>
          </p:cNvPr>
          <p:cNvCxnSpPr>
            <a:cxnSpLocks/>
            <a:stCxn id="96" idx="4"/>
            <a:endCxn id="92" idx="0"/>
          </p:cNvCxnSpPr>
          <p:nvPr/>
        </p:nvCxnSpPr>
        <p:spPr>
          <a:xfrm>
            <a:off x="6520575" y="4277149"/>
            <a:ext cx="713751" cy="140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150F73A-F979-489C-AC54-C5D6FF7ECD37}"/>
              </a:ext>
            </a:extLst>
          </p:cNvPr>
          <p:cNvSpPr txBox="1"/>
          <p:nvPr/>
        </p:nvSpPr>
        <p:spPr>
          <a:xfrm>
            <a:off x="737659" y="2055303"/>
            <a:ext cx="982084" cy="4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57C41202-758A-4645-92E5-39FDCB269FA9}"/>
              </a:ext>
            </a:extLst>
          </p:cNvPr>
          <p:cNvSpPr txBox="1"/>
          <p:nvPr/>
        </p:nvSpPr>
        <p:spPr>
          <a:xfrm>
            <a:off x="4166363" y="2232574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F1AB3D9-0DD6-4C7B-B643-4DEDD84BA323}"/>
              </a:ext>
            </a:extLst>
          </p:cNvPr>
          <p:cNvSpPr txBox="1"/>
          <p:nvPr/>
        </p:nvSpPr>
        <p:spPr>
          <a:xfrm>
            <a:off x="6989759" y="2209209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BD907B9F-6E0E-4BD8-AC81-4A51DCF574FD}"/>
              </a:ext>
            </a:extLst>
          </p:cNvPr>
          <p:cNvSpPr txBox="1"/>
          <p:nvPr/>
        </p:nvSpPr>
        <p:spPr>
          <a:xfrm>
            <a:off x="3569466" y="2737281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F709D35-0FFC-4941-9347-7620DA341623}"/>
              </a:ext>
            </a:extLst>
          </p:cNvPr>
          <p:cNvSpPr txBox="1"/>
          <p:nvPr/>
        </p:nvSpPr>
        <p:spPr>
          <a:xfrm>
            <a:off x="7414656" y="2830481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2DCCA60-2BF0-4354-8D2F-29D51F65A131}"/>
              </a:ext>
            </a:extLst>
          </p:cNvPr>
          <p:cNvSpPr txBox="1"/>
          <p:nvPr/>
        </p:nvSpPr>
        <p:spPr>
          <a:xfrm>
            <a:off x="3067522" y="3476097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17B6FA2-E1A2-4CC1-9FA1-FD366755162C}"/>
              </a:ext>
            </a:extLst>
          </p:cNvPr>
          <p:cNvSpPr txBox="1"/>
          <p:nvPr/>
        </p:nvSpPr>
        <p:spPr>
          <a:xfrm>
            <a:off x="7926385" y="3645374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63A0E4B1-9E19-4C9B-9144-28D3D3AF1EE0}"/>
              </a:ext>
            </a:extLst>
          </p:cNvPr>
          <p:cNvSpPr txBox="1"/>
          <p:nvPr/>
        </p:nvSpPr>
        <p:spPr>
          <a:xfrm>
            <a:off x="3076891" y="4306782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1/5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4F2CA3C2-3976-4519-9F32-76162F20DB7F}"/>
              </a:ext>
            </a:extLst>
          </p:cNvPr>
          <p:cNvSpPr txBox="1"/>
          <p:nvPr/>
        </p:nvSpPr>
        <p:spPr>
          <a:xfrm>
            <a:off x="7942041" y="4414004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1/5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25658FA5-118E-4ABA-B883-1A6E73AA0598}"/>
              </a:ext>
            </a:extLst>
          </p:cNvPr>
          <p:cNvSpPr txBox="1"/>
          <p:nvPr/>
        </p:nvSpPr>
        <p:spPr>
          <a:xfrm>
            <a:off x="4110644" y="5627517"/>
            <a:ext cx="623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1/14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088CBCB0-0B8E-41B6-8060-B14DA55AA50D}"/>
              </a:ext>
            </a:extLst>
          </p:cNvPr>
          <p:cNvSpPr txBox="1"/>
          <p:nvPr/>
        </p:nvSpPr>
        <p:spPr>
          <a:xfrm>
            <a:off x="6956769" y="5771253"/>
            <a:ext cx="713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1/14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51A8BB1D-B097-4B6F-8852-8383B5F6CD62}"/>
                  </a:ext>
                </a:extLst>
              </p:cNvPr>
              <p:cNvSpPr txBox="1"/>
              <p:nvPr/>
            </p:nvSpPr>
            <p:spPr>
              <a:xfrm>
                <a:off x="4613481" y="6268331"/>
                <a:ext cx="251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ea typeface="Cambria Math" panose="02040503050406030204" pitchFamily="18" charset="0"/>
                  </a:rPr>
                  <a:t>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</m:oMath>
                </a14:m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</a:rPr>
                  <a:t> 4.36</a:t>
                </a:r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51A8BB1D-B097-4B6F-8852-8383B5F6C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481" y="6268331"/>
                <a:ext cx="2512186" cy="369332"/>
              </a:xfrm>
              <a:prstGeom prst="rect">
                <a:avLst/>
              </a:prstGeom>
              <a:blipFill>
                <a:blip r:embed="rId4"/>
                <a:stretch>
                  <a:fillRect l="-218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文本框 220">
            <a:extLst>
              <a:ext uri="{FF2B5EF4-FFF2-40B4-BE49-F238E27FC236}">
                <a16:creationId xmlns:a16="http://schemas.microsoft.com/office/drawing/2014/main" id="{8F466426-E8E9-444D-99AB-595BB21AAE24}"/>
              </a:ext>
            </a:extLst>
          </p:cNvPr>
          <p:cNvSpPr txBox="1"/>
          <p:nvPr/>
        </p:nvSpPr>
        <p:spPr>
          <a:xfrm>
            <a:off x="1642455" y="1846112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Greedy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6BB6C580-9C6B-4D16-8C53-C0EC7E7DD0E2}"/>
              </a:ext>
            </a:extLst>
          </p:cNvPr>
          <p:cNvSpPr txBox="1"/>
          <p:nvPr/>
        </p:nvSpPr>
        <p:spPr>
          <a:xfrm>
            <a:off x="7670520" y="5068212"/>
            <a:ext cx="78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zh-CN" alt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2B4918A4-7BC6-46A2-9ED5-E1A8183682C9}"/>
              </a:ext>
            </a:extLst>
          </p:cNvPr>
          <p:cNvSpPr txBox="1"/>
          <p:nvPr/>
        </p:nvSpPr>
        <p:spPr>
          <a:xfrm>
            <a:off x="3378281" y="4976871"/>
            <a:ext cx="78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zh-CN" alt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pricing method than the greedy set cover algorithm.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F466426-E8E9-444D-99AB-595BB21AAE24}"/>
              </a:ext>
            </a:extLst>
          </p:cNvPr>
          <p:cNvSpPr txBox="1"/>
          <p:nvPr/>
        </p:nvSpPr>
        <p:spPr>
          <a:xfrm>
            <a:off x="1642455" y="1846112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Optimal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ECEA409-D553-4CA0-8747-DA1154246A34}"/>
              </a:ext>
            </a:extLst>
          </p:cNvPr>
          <p:cNvGrpSpPr/>
          <p:nvPr/>
        </p:nvGrpSpPr>
        <p:grpSpPr>
          <a:xfrm>
            <a:off x="3065817" y="2116405"/>
            <a:ext cx="5485566" cy="4497090"/>
            <a:chOff x="3065817" y="2116405"/>
            <a:chExt cx="5485566" cy="449709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8052C7B-8D1D-4B6C-B057-F857FBE8EC4D}"/>
                </a:ext>
              </a:extLst>
            </p:cNvPr>
            <p:cNvCxnSpPr>
              <a:cxnSpLocks/>
              <a:stCxn id="66" idx="6"/>
              <a:endCxn id="96" idx="2"/>
            </p:cNvCxnSpPr>
            <p:nvPr/>
          </p:nvCxnSpPr>
          <p:spPr>
            <a:xfrm flipV="1">
              <a:off x="5597800" y="4032583"/>
              <a:ext cx="678209" cy="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192FC4D-9285-4B1B-BEDA-0FA47C80DEA3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H="1" flipV="1">
              <a:off x="4410929" y="2641955"/>
              <a:ext cx="886638" cy="1173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53DCE0-630D-4687-B841-385B05192E54}"/>
                </a:ext>
              </a:extLst>
            </p:cNvPr>
            <p:cNvSpPr/>
            <p:nvPr/>
          </p:nvSpPr>
          <p:spPr>
            <a:xfrm>
              <a:off x="4166363" y="2152826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456AF03-A3F5-45A8-B45F-4E80DCC003C3}"/>
                </a:ext>
              </a:extLst>
            </p:cNvPr>
            <p:cNvSpPr/>
            <p:nvPr/>
          </p:nvSpPr>
          <p:spPr>
            <a:xfrm>
              <a:off x="3554948" y="2656249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6A29E78-8FDC-4267-9BD4-98E19E45D9D4}"/>
                </a:ext>
              </a:extLst>
            </p:cNvPr>
            <p:cNvSpPr/>
            <p:nvPr/>
          </p:nvSpPr>
          <p:spPr>
            <a:xfrm>
              <a:off x="3065817" y="3400808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60E16F1-FD35-47B4-BFF9-966FDFD24611}"/>
                </a:ext>
              </a:extLst>
            </p:cNvPr>
            <p:cNvSpPr/>
            <p:nvPr/>
          </p:nvSpPr>
          <p:spPr>
            <a:xfrm>
              <a:off x="3065819" y="4218175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300124B-C09D-41A8-A605-AE87F3A29A54}"/>
                </a:ext>
              </a:extLst>
            </p:cNvPr>
            <p:cNvSpPr/>
            <p:nvPr/>
          </p:nvSpPr>
          <p:spPr>
            <a:xfrm>
              <a:off x="4166363" y="5532784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7818C5A-234F-4F7B-8BA8-3761CFCFADD2}"/>
                </a:ext>
              </a:extLst>
            </p:cNvPr>
            <p:cNvCxnSpPr>
              <a:cxnSpLocks/>
              <a:stCxn id="59" idx="0"/>
              <a:endCxn id="66" idx="4"/>
            </p:cNvCxnSpPr>
            <p:nvPr/>
          </p:nvCxnSpPr>
          <p:spPr>
            <a:xfrm flipV="1">
              <a:off x="4410929" y="4283850"/>
              <a:ext cx="942306" cy="1248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D593D42-4763-460E-A899-771C7F7B670F}"/>
                </a:ext>
              </a:extLst>
            </p:cNvPr>
            <p:cNvSpPr/>
            <p:nvPr/>
          </p:nvSpPr>
          <p:spPr>
            <a:xfrm>
              <a:off x="5108669" y="3794718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6100F62-7D0F-47CC-9880-62EFAC8824DC}"/>
                </a:ext>
              </a:extLst>
            </p:cNvPr>
            <p:cNvSpPr txBox="1"/>
            <p:nvPr/>
          </p:nvSpPr>
          <p:spPr>
            <a:xfrm>
              <a:off x="5090422" y="3891460"/>
              <a:ext cx="591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1.01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70491AE-9A5E-4BC8-A128-15163CEE8349}"/>
                </a:ext>
              </a:extLst>
            </p:cNvPr>
            <p:cNvCxnSpPr>
              <a:cxnSpLocks/>
              <a:stCxn id="205" idx="3"/>
              <a:endCxn id="66" idx="2"/>
            </p:cNvCxnSpPr>
            <p:nvPr/>
          </p:nvCxnSpPr>
          <p:spPr>
            <a:xfrm flipV="1">
              <a:off x="3588620" y="4039284"/>
              <a:ext cx="1520049" cy="436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B2A7516-BD8E-431A-97AA-C5D17F1C5132}"/>
                </a:ext>
              </a:extLst>
            </p:cNvPr>
            <p:cNvCxnSpPr>
              <a:cxnSpLocks/>
              <a:stCxn id="191" idx="3"/>
              <a:endCxn id="66" idx="2"/>
            </p:cNvCxnSpPr>
            <p:nvPr/>
          </p:nvCxnSpPr>
          <p:spPr>
            <a:xfrm>
              <a:off x="3579251" y="3645374"/>
              <a:ext cx="1529418" cy="393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92F312C-E4FE-4A60-AEA0-F054B08C6254}"/>
                </a:ext>
              </a:extLst>
            </p:cNvPr>
            <p:cNvCxnSpPr>
              <a:cxnSpLocks/>
              <a:stCxn id="185" idx="3"/>
              <a:endCxn id="66" idx="2"/>
            </p:cNvCxnSpPr>
            <p:nvPr/>
          </p:nvCxnSpPr>
          <p:spPr>
            <a:xfrm>
              <a:off x="4081195" y="2906558"/>
              <a:ext cx="1027474" cy="1132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B16E75C-60E8-40B5-A89D-3BBF884A89A0}"/>
                </a:ext>
              </a:extLst>
            </p:cNvPr>
            <p:cNvSpPr/>
            <p:nvPr/>
          </p:nvSpPr>
          <p:spPr>
            <a:xfrm>
              <a:off x="6989759" y="2116405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5AD196-85FD-4676-A6F8-0581FBC59719}"/>
                </a:ext>
              </a:extLst>
            </p:cNvPr>
            <p:cNvSpPr/>
            <p:nvPr/>
          </p:nvSpPr>
          <p:spPr>
            <a:xfrm>
              <a:off x="7418058" y="2755192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FE29C7C-6D05-477C-9BE7-B94F02AFA601}"/>
                </a:ext>
              </a:extLst>
            </p:cNvPr>
            <p:cNvSpPr/>
            <p:nvPr/>
          </p:nvSpPr>
          <p:spPr>
            <a:xfrm>
              <a:off x="7926385" y="3568672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A67D469-2475-4998-B04A-88D4CDB155A1}"/>
                </a:ext>
              </a:extLst>
            </p:cNvPr>
            <p:cNvSpPr/>
            <p:nvPr/>
          </p:nvSpPr>
          <p:spPr>
            <a:xfrm>
              <a:off x="7926386" y="4324330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FF0A8DB-27CC-4424-A89F-EC95B089D568}"/>
                </a:ext>
              </a:extLst>
            </p:cNvPr>
            <p:cNvSpPr/>
            <p:nvPr/>
          </p:nvSpPr>
          <p:spPr>
            <a:xfrm>
              <a:off x="6989760" y="5681394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59E7841-7C95-4391-A1A3-FCA739D008BC}"/>
                </a:ext>
              </a:extLst>
            </p:cNvPr>
            <p:cNvSpPr/>
            <p:nvPr/>
          </p:nvSpPr>
          <p:spPr>
            <a:xfrm>
              <a:off x="6276009" y="3788017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27D1D8F-E0A7-47B8-81DC-7429B8F21505}"/>
                </a:ext>
              </a:extLst>
            </p:cNvPr>
            <p:cNvSpPr txBox="1"/>
            <p:nvPr/>
          </p:nvSpPr>
          <p:spPr>
            <a:xfrm>
              <a:off x="6260957" y="3870208"/>
              <a:ext cx="574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1.01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C0EBAA8-7712-4F3B-AA0C-37D5323F397C}"/>
                </a:ext>
              </a:extLst>
            </p:cNvPr>
            <p:cNvCxnSpPr>
              <a:cxnSpLocks/>
              <a:stCxn id="96" idx="0"/>
              <a:endCxn id="77" idx="4"/>
            </p:cNvCxnSpPr>
            <p:nvPr/>
          </p:nvCxnSpPr>
          <p:spPr>
            <a:xfrm flipV="1">
              <a:off x="6520575" y="2605537"/>
              <a:ext cx="713750" cy="1182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E5DE3166-8B1B-468B-9C1C-8CEAEFE21EBC}"/>
                </a:ext>
              </a:extLst>
            </p:cNvPr>
            <p:cNvCxnSpPr>
              <a:cxnSpLocks/>
              <a:stCxn id="96" idx="6"/>
              <a:endCxn id="189" idx="1"/>
            </p:cNvCxnSpPr>
            <p:nvPr/>
          </p:nvCxnSpPr>
          <p:spPr>
            <a:xfrm flipV="1">
              <a:off x="6765140" y="2999758"/>
              <a:ext cx="649516" cy="1032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C50648B-7433-4E29-9CEF-CAF92671397F}"/>
                </a:ext>
              </a:extLst>
            </p:cNvPr>
            <p:cNvCxnSpPr>
              <a:cxnSpLocks/>
              <a:stCxn id="96" idx="6"/>
              <a:endCxn id="195" idx="1"/>
            </p:cNvCxnSpPr>
            <p:nvPr/>
          </p:nvCxnSpPr>
          <p:spPr>
            <a:xfrm flipV="1">
              <a:off x="6765140" y="3814651"/>
              <a:ext cx="1161245" cy="217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C4C983F-B2D8-4132-90DF-49007D622ECC}"/>
                </a:ext>
              </a:extLst>
            </p:cNvPr>
            <p:cNvCxnSpPr>
              <a:cxnSpLocks/>
              <a:stCxn id="96" idx="6"/>
              <a:endCxn id="207" idx="1"/>
            </p:cNvCxnSpPr>
            <p:nvPr/>
          </p:nvCxnSpPr>
          <p:spPr>
            <a:xfrm>
              <a:off x="6765140" y="4032583"/>
              <a:ext cx="1176901" cy="550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AAD8B0F-F7D9-4057-B77C-CF078674B744}"/>
                </a:ext>
              </a:extLst>
            </p:cNvPr>
            <p:cNvCxnSpPr>
              <a:cxnSpLocks/>
              <a:stCxn id="96" idx="4"/>
              <a:endCxn id="92" idx="0"/>
            </p:cNvCxnSpPr>
            <p:nvPr/>
          </p:nvCxnSpPr>
          <p:spPr>
            <a:xfrm>
              <a:off x="6520575" y="4277149"/>
              <a:ext cx="713751" cy="140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7C41202-758A-4645-92E5-39FDCB269FA9}"/>
                </a:ext>
              </a:extLst>
            </p:cNvPr>
            <p:cNvSpPr txBox="1"/>
            <p:nvPr/>
          </p:nvSpPr>
          <p:spPr>
            <a:xfrm>
              <a:off x="4166363" y="2232574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1/2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FF1AB3D9-0DD6-4C7B-B643-4DEDD84BA323}"/>
                </a:ext>
              </a:extLst>
            </p:cNvPr>
            <p:cNvSpPr txBox="1"/>
            <p:nvPr/>
          </p:nvSpPr>
          <p:spPr>
            <a:xfrm>
              <a:off x="6989759" y="2209209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1/2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BD907B9F-6E0E-4BD8-AC81-4A51DCF574FD}"/>
                </a:ext>
              </a:extLst>
            </p:cNvPr>
            <p:cNvSpPr txBox="1"/>
            <p:nvPr/>
          </p:nvSpPr>
          <p:spPr>
            <a:xfrm>
              <a:off x="3569466" y="2737281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7F709D35-0FFC-4941-9347-7620DA341623}"/>
                </a:ext>
              </a:extLst>
            </p:cNvPr>
            <p:cNvSpPr txBox="1"/>
            <p:nvPr/>
          </p:nvSpPr>
          <p:spPr>
            <a:xfrm>
              <a:off x="7414656" y="2830481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F2DCCA60-2BF0-4354-8D2F-29D51F65A131}"/>
                </a:ext>
              </a:extLst>
            </p:cNvPr>
            <p:cNvSpPr txBox="1"/>
            <p:nvPr/>
          </p:nvSpPr>
          <p:spPr>
            <a:xfrm>
              <a:off x="3067522" y="3476097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317B6FA2-E1A2-4CC1-9FA1-FD366755162C}"/>
                </a:ext>
              </a:extLst>
            </p:cNvPr>
            <p:cNvSpPr txBox="1"/>
            <p:nvPr/>
          </p:nvSpPr>
          <p:spPr>
            <a:xfrm>
              <a:off x="7926385" y="3645374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63A0E4B1-9E19-4C9B-9144-28D3D3AF1EE0}"/>
                </a:ext>
              </a:extLst>
            </p:cNvPr>
            <p:cNvSpPr txBox="1"/>
            <p:nvPr/>
          </p:nvSpPr>
          <p:spPr>
            <a:xfrm>
              <a:off x="3076891" y="4306782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4F2CA3C2-3976-4519-9F32-76162F20DB7F}"/>
                </a:ext>
              </a:extLst>
            </p:cNvPr>
            <p:cNvSpPr txBox="1"/>
            <p:nvPr/>
          </p:nvSpPr>
          <p:spPr>
            <a:xfrm>
              <a:off x="7942041" y="4414004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25658FA5-118E-4ABA-B883-1A6E73AA0598}"/>
                </a:ext>
              </a:extLst>
            </p:cNvPr>
            <p:cNvSpPr txBox="1"/>
            <p:nvPr/>
          </p:nvSpPr>
          <p:spPr>
            <a:xfrm>
              <a:off x="4102255" y="5615239"/>
              <a:ext cx="639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1/14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088CBCB0-0B8E-41B6-8060-B14DA55AA50D}"/>
                </a:ext>
              </a:extLst>
            </p:cNvPr>
            <p:cNvSpPr txBox="1"/>
            <p:nvPr/>
          </p:nvSpPr>
          <p:spPr>
            <a:xfrm>
              <a:off x="6956769" y="5772508"/>
              <a:ext cx="713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1/14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AAB1927-1563-4970-A6B9-BCC84AC46C48}"/>
                </a:ext>
              </a:extLst>
            </p:cNvPr>
            <p:cNvSpPr txBox="1"/>
            <p:nvPr/>
          </p:nvSpPr>
          <p:spPr>
            <a:xfrm>
              <a:off x="3373199" y="4884482"/>
              <a:ext cx="7885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2">
                      <a:lumMod val="10000"/>
                    </a:schemeClr>
                  </a:solidFill>
                </a:rPr>
                <a:t>…</a:t>
              </a:r>
              <a:endParaRPr lang="zh-CN" altLang="en-US" sz="40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369FFDB-2519-4C21-B444-8F4B40C21A32}"/>
                </a:ext>
              </a:extLst>
            </p:cNvPr>
            <p:cNvCxnSpPr>
              <a:stCxn id="66" idx="3"/>
            </p:cNvCxnSpPr>
            <p:nvPr/>
          </p:nvCxnSpPr>
          <p:spPr>
            <a:xfrm flipH="1">
              <a:off x="3825330" y="4212218"/>
              <a:ext cx="1354971" cy="947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084D500-2FB9-40A7-9243-2BF0ED26ECC7}"/>
                </a:ext>
              </a:extLst>
            </p:cNvPr>
            <p:cNvSpPr txBox="1"/>
            <p:nvPr/>
          </p:nvSpPr>
          <p:spPr>
            <a:xfrm>
              <a:off x="7762818" y="5013357"/>
              <a:ext cx="7885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2">
                      <a:lumMod val="10000"/>
                    </a:schemeClr>
                  </a:solidFill>
                </a:rPr>
                <a:t>…</a:t>
              </a:r>
              <a:endParaRPr lang="zh-CN" altLang="en-US" sz="40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6BF88E4-15FB-458B-A049-69E680B91191}"/>
                </a:ext>
              </a:extLst>
            </p:cNvPr>
            <p:cNvCxnSpPr>
              <a:stCxn id="96" idx="5"/>
            </p:cNvCxnSpPr>
            <p:nvPr/>
          </p:nvCxnSpPr>
          <p:spPr>
            <a:xfrm>
              <a:off x="6693508" y="4205517"/>
              <a:ext cx="1147476" cy="1032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51A8BB1D-B097-4B6F-8852-8383B5F6CD62}"/>
                    </a:ext>
                  </a:extLst>
                </p:cNvPr>
                <p:cNvSpPr txBox="1"/>
                <p:nvPr/>
              </p:nvSpPr>
              <p:spPr>
                <a:xfrm>
                  <a:off x="5180301" y="6244163"/>
                  <a:ext cx="2512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w(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zh-CN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𝟎𝟐</m:t>
                      </m:r>
                    </m:oMath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51A8BB1D-B097-4B6F-8852-8383B5F6C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301" y="6244163"/>
                  <a:ext cx="251218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184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646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pricing method than the greedy set cover algorithm.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F466426-E8E9-444D-99AB-595BB21AAE24}"/>
              </a:ext>
            </a:extLst>
          </p:cNvPr>
          <p:cNvSpPr txBox="1"/>
          <p:nvPr/>
        </p:nvSpPr>
        <p:spPr>
          <a:xfrm>
            <a:off x="1642455" y="1846112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Pricing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ECEA409-D553-4CA0-8747-DA1154246A34}"/>
              </a:ext>
            </a:extLst>
          </p:cNvPr>
          <p:cNvGrpSpPr/>
          <p:nvPr/>
        </p:nvGrpSpPr>
        <p:grpSpPr>
          <a:xfrm>
            <a:off x="3065817" y="2116405"/>
            <a:ext cx="6217233" cy="4633209"/>
            <a:chOff x="3065817" y="2116405"/>
            <a:chExt cx="6217233" cy="4633209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8052C7B-8D1D-4B6C-B057-F857FBE8EC4D}"/>
                </a:ext>
              </a:extLst>
            </p:cNvPr>
            <p:cNvCxnSpPr>
              <a:cxnSpLocks/>
              <a:stCxn id="66" idx="6"/>
              <a:endCxn id="96" idx="2"/>
            </p:cNvCxnSpPr>
            <p:nvPr/>
          </p:nvCxnSpPr>
          <p:spPr>
            <a:xfrm flipV="1">
              <a:off x="5597800" y="4032583"/>
              <a:ext cx="678209" cy="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192FC4D-9285-4B1B-BEDA-0FA47C80DEA3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H="1" flipV="1">
              <a:off x="4410929" y="2641955"/>
              <a:ext cx="886638" cy="1173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53DCE0-630D-4687-B841-385B05192E54}"/>
                </a:ext>
              </a:extLst>
            </p:cNvPr>
            <p:cNvSpPr/>
            <p:nvPr/>
          </p:nvSpPr>
          <p:spPr>
            <a:xfrm>
              <a:off x="4166363" y="2152826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456AF03-A3F5-45A8-B45F-4E80DCC003C3}"/>
                </a:ext>
              </a:extLst>
            </p:cNvPr>
            <p:cNvSpPr/>
            <p:nvPr/>
          </p:nvSpPr>
          <p:spPr>
            <a:xfrm>
              <a:off x="3554948" y="2656249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6A29E78-8FDC-4267-9BD4-98E19E45D9D4}"/>
                </a:ext>
              </a:extLst>
            </p:cNvPr>
            <p:cNvSpPr/>
            <p:nvPr/>
          </p:nvSpPr>
          <p:spPr>
            <a:xfrm>
              <a:off x="3065817" y="3400808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60E16F1-FD35-47B4-BFF9-966FDFD24611}"/>
                </a:ext>
              </a:extLst>
            </p:cNvPr>
            <p:cNvSpPr/>
            <p:nvPr/>
          </p:nvSpPr>
          <p:spPr>
            <a:xfrm>
              <a:off x="3065819" y="4218175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300124B-C09D-41A8-A605-AE87F3A29A54}"/>
                </a:ext>
              </a:extLst>
            </p:cNvPr>
            <p:cNvSpPr/>
            <p:nvPr/>
          </p:nvSpPr>
          <p:spPr>
            <a:xfrm>
              <a:off x="4166363" y="5532784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7818C5A-234F-4F7B-8BA8-3761CFCFADD2}"/>
                </a:ext>
              </a:extLst>
            </p:cNvPr>
            <p:cNvCxnSpPr>
              <a:cxnSpLocks/>
              <a:stCxn id="59" idx="0"/>
              <a:endCxn id="66" idx="4"/>
            </p:cNvCxnSpPr>
            <p:nvPr/>
          </p:nvCxnSpPr>
          <p:spPr>
            <a:xfrm flipV="1">
              <a:off x="4410929" y="4283850"/>
              <a:ext cx="942306" cy="1248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D593D42-4763-460E-A899-771C7F7B670F}"/>
                </a:ext>
              </a:extLst>
            </p:cNvPr>
            <p:cNvSpPr/>
            <p:nvPr/>
          </p:nvSpPr>
          <p:spPr>
            <a:xfrm>
              <a:off x="5108669" y="3794718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6100F62-7D0F-47CC-9880-62EFAC8824DC}"/>
                </a:ext>
              </a:extLst>
            </p:cNvPr>
            <p:cNvSpPr txBox="1"/>
            <p:nvPr/>
          </p:nvSpPr>
          <p:spPr>
            <a:xfrm>
              <a:off x="5090422" y="3891460"/>
              <a:ext cx="591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1.01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70491AE-9A5E-4BC8-A128-15163CEE8349}"/>
                </a:ext>
              </a:extLst>
            </p:cNvPr>
            <p:cNvCxnSpPr>
              <a:cxnSpLocks/>
              <a:stCxn id="205" idx="3"/>
              <a:endCxn id="66" idx="2"/>
            </p:cNvCxnSpPr>
            <p:nvPr/>
          </p:nvCxnSpPr>
          <p:spPr>
            <a:xfrm flipV="1">
              <a:off x="3588620" y="4039284"/>
              <a:ext cx="1520049" cy="436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B2A7516-BD8E-431A-97AA-C5D17F1C5132}"/>
                </a:ext>
              </a:extLst>
            </p:cNvPr>
            <p:cNvCxnSpPr>
              <a:cxnSpLocks/>
              <a:stCxn id="191" idx="3"/>
              <a:endCxn id="66" idx="2"/>
            </p:cNvCxnSpPr>
            <p:nvPr/>
          </p:nvCxnSpPr>
          <p:spPr>
            <a:xfrm>
              <a:off x="3579251" y="3645374"/>
              <a:ext cx="1529418" cy="393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92F312C-E4FE-4A60-AEA0-F054B08C6254}"/>
                </a:ext>
              </a:extLst>
            </p:cNvPr>
            <p:cNvCxnSpPr>
              <a:cxnSpLocks/>
              <a:stCxn id="185" idx="3"/>
              <a:endCxn id="66" idx="2"/>
            </p:cNvCxnSpPr>
            <p:nvPr/>
          </p:nvCxnSpPr>
          <p:spPr>
            <a:xfrm>
              <a:off x="4081195" y="2906558"/>
              <a:ext cx="1027474" cy="1132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B16E75C-60E8-40B5-A89D-3BBF884A89A0}"/>
                </a:ext>
              </a:extLst>
            </p:cNvPr>
            <p:cNvSpPr/>
            <p:nvPr/>
          </p:nvSpPr>
          <p:spPr>
            <a:xfrm>
              <a:off x="6989759" y="2116405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5AD196-85FD-4676-A6F8-0581FBC59719}"/>
                </a:ext>
              </a:extLst>
            </p:cNvPr>
            <p:cNvSpPr/>
            <p:nvPr/>
          </p:nvSpPr>
          <p:spPr>
            <a:xfrm>
              <a:off x="7418058" y="2755192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FE29C7C-6D05-477C-9BE7-B94F02AFA601}"/>
                </a:ext>
              </a:extLst>
            </p:cNvPr>
            <p:cNvSpPr/>
            <p:nvPr/>
          </p:nvSpPr>
          <p:spPr>
            <a:xfrm>
              <a:off x="7926385" y="3568672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A67D469-2475-4998-B04A-88D4CDB155A1}"/>
                </a:ext>
              </a:extLst>
            </p:cNvPr>
            <p:cNvSpPr/>
            <p:nvPr/>
          </p:nvSpPr>
          <p:spPr>
            <a:xfrm>
              <a:off x="7926386" y="4324330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FF0A8DB-27CC-4424-A89F-EC95B089D568}"/>
                </a:ext>
              </a:extLst>
            </p:cNvPr>
            <p:cNvSpPr/>
            <p:nvPr/>
          </p:nvSpPr>
          <p:spPr>
            <a:xfrm>
              <a:off x="6989760" y="5681394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59E7841-7C95-4391-A1A3-FCA739D008BC}"/>
                </a:ext>
              </a:extLst>
            </p:cNvPr>
            <p:cNvSpPr/>
            <p:nvPr/>
          </p:nvSpPr>
          <p:spPr>
            <a:xfrm>
              <a:off x="6276009" y="3788017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27D1D8F-E0A7-47B8-81DC-7429B8F21505}"/>
                </a:ext>
              </a:extLst>
            </p:cNvPr>
            <p:cNvSpPr txBox="1"/>
            <p:nvPr/>
          </p:nvSpPr>
          <p:spPr>
            <a:xfrm>
              <a:off x="6260957" y="3870208"/>
              <a:ext cx="574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1.01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C0EBAA8-7712-4F3B-AA0C-37D5323F397C}"/>
                </a:ext>
              </a:extLst>
            </p:cNvPr>
            <p:cNvCxnSpPr>
              <a:cxnSpLocks/>
              <a:stCxn id="96" idx="0"/>
              <a:endCxn id="77" idx="4"/>
            </p:cNvCxnSpPr>
            <p:nvPr/>
          </p:nvCxnSpPr>
          <p:spPr>
            <a:xfrm flipV="1">
              <a:off x="6520575" y="2605537"/>
              <a:ext cx="713750" cy="1182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E5DE3166-8B1B-468B-9C1C-8CEAEFE21EBC}"/>
                </a:ext>
              </a:extLst>
            </p:cNvPr>
            <p:cNvCxnSpPr>
              <a:cxnSpLocks/>
              <a:stCxn id="96" idx="6"/>
              <a:endCxn id="189" idx="1"/>
            </p:cNvCxnSpPr>
            <p:nvPr/>
          </p:nvCxnSpPr>
          <p:spPr>
            <a:xfrm flipV="1">
              <a:off x="6765140" y="2999758"/>
              <a:ext cx="649516" cy="1032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C50648B-7433-4E29-9CEF-CAF92671397F}"/>
                </a:ext>
              </a:extLst>
            </p:cNvPr>
            <p:cNvCxnSpPr>
              <a:cxnSpLocks/>
              <a:stCxn id="96" idx="6"/>
              <a:endCxn id="195" idx="1"/>
            </p:cNvCxnSpPr>
            <p:nvPr/>
          </p:nvCxnSpPr>
          <p:spPr>
            <a:xfrm flipV="1">
              <a:off x="6765140" y="3814651"/>
              <a:ext cx="1161245" cy="217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C4C983F-B2D8-4132-90DF-49007D622ECC}"/>
                </a:ext>
              </a:extLst>
            </p:cNvPr>
            <p:cNvCxnSpPr>
              <a:cxnSpLocks/>
              <a:stCxn id="96" idx="6"/>
              <a:endCxn id="207" idx="1"/>
            </p:cNvCxnSpPr>
            <p:nvPr/>
          </p:nvCxnSpPr>
          <p:spPr>
            <a:xfrm>
              <a:off x="6765140" y="4032583"/>
              <a:ext cx="1176901" cy="550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AAD8B0F-F7D9-4057-B77C-CF078674B744}"/>
                </a:ext>
              </a:extLst>
            </p:cNvPr>
            <p:cNvCxnSpPr>
              <a:cxnSpLocks/>
              <a:stCxn id="96" idx="4"/>
              <a:endCxn id="92" idx="0"/>
            </p:cNvCxnSpPr>
            <p:nvPr/>
          </p:nvCxnSpPr>
          <p:spPr>
            <a:xfrm>
              <a:off x="6520575" y="4277149"/>
              <a:ext cx="713751" cy="140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7C41202-758A-4645-92E5-39FDCB269FA9}"/>
                </a:ext>
              </a:extLst>
            </p:cNvPr>
            <p:cNvSpPr txBox="1"/>
            <p:nvPr/>
          </p:nvSpPr>
          <p:spPr>
            <a:xfrm>
              <a:off x="4166363" y="2232574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1/2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FF1AB3D9-0DD6-4C7B-B643-4DEDD84BA323}"/>
                </a:ext>
              </a:extLst>
            </p:cNvPr>
            <p:cNvSpPr txBox="1"/>
            <p:nvPr/>
          </p:nvSpPr>
          <p:spPr>
            <a:xfrm>
              <a:off x="6989759" y="2209209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1/2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BD907B9F-6E0E-4BD8-AC81-4A51DCF574FD}"/>
                </a:ext>
              </a:extLst>
            </p:cNvPr>
            <p:cNvSpPr txBox="1"/>
            <p:nvPr/>
          </p:nvSpPr>
          <p:spPr>
            <a:xfrm>
              <a:off x="3569466" y="2737281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7F709D35-0FFC-4941-9347-7620DA341623}"/>
                </a:ext>
              </a:extLst>
            </p:cNvPr>
            <p:cNvSpPr txBox="1"/>
            <p:nvPr/>
          </p:nvSpPr>
          <p:spPr>
            <a:xfrm>
              <a:off x="7414656" y="2830481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F2DCCA60-2BF0-4354-8D2F-29D51F65A131}"/>
                </a:ext>
              </a:extLst>
            </p:cNvPr>
            <p:cNvSpPr txBox="1"/>
            <p:nvPr/>
          </p:nvSpPr>
          <p:spPr>
            <a:xfrm>
              <a:off x="3067522" y="3476097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317B6FA2-E1A2-4CC1-9FA1-FD366755162C}"/>
                </a:ext>
              </a:extLst>
            </p:cNvPr>
            <p:cNvSpPr txBox="1"/>
            <p:nvPr/>
          </p:nvSpPr>
          <p:spPr>
            <a:xfrm>
              <a:off x="7926385" y="3645374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63A0E4B1-9E19-4C9B-9144-28D3D3AF1EE0}"/>
                </a:ext>
              </a:extLst>
            </p:cNvPr>
            <p:cNvSpPr txBox="1"/>
            <p:nvPr/>
          </p:nvSpPr>
          <p:spPr>
            <a:xfrm>
              <a:off x="3076891" y="4306782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4F2CA3C2-3976-4519-9F32-76162F20DB7F}"/>
                </a:ext>
              </a:extLst>
            </p:cNvPr>
            <p:cNvSpPr txBox="1"/>
            <p:nvPr/>
          </p:nvSpPr>
          <p:spPr>
            <a:xfrm>
              <a:off x="7942041" y="4414004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25658FA5-118E-4ABA-B883-1A6E73AA0598}"/>
                </a:ext>
              </a:extLst>
            </p:cNvPr>
            <p:cNvSpPr txBox="1"/>
            <p:nvPr/>
          </p:nvSpPr>
          <p:spPr>
            <a:xfrm>
              <a:off x="4102255" y="5615239"/>
              <a:ext cx="639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1/14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088CBCB0-0B8E-41B6-8060-B14DA55AA50D}"/>
                </a:ext>
              </a:extLst>
            </p:cNvPr>
            <p:cNvSpPr txBox="1"/>
            <p:nvPr/>
          </p:nvSpPr>
          <p:spPr>
            <a:xfrm>
              <a:off x="6956769" y="5772508"/>
              <a:ext cx="713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1/14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51A8BB1D-B097-4B6F-8852-8383B5F6CD62}"/>
                    </a:ext>
                  </a:extLst>
                </p:cNvPr>
                <p:cNvSpPr txBox="1"/>
                <p:nvPr/>
              </p:nvSpPr>
              <p:spPr>
                <a:xfrm>
                  <a:off x="3268968" y="6380282"/>
                  <a:ext cx="6014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w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𝟔𝟗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𝐰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en-US" altLang="zh-CN" b="1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𝟎𝟒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𝐰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altLang="zh-CN" b="1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𝐆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51A8BB1D-B097-4B6F-8852-8383B5F6C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968" y="6380282"/>
                  <a:ext cx="601408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11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CE591CA-9EDE-4C76-963A-324EEA809A8F}"/>
                </a:ext>
              </a:extLst>
            </p:cNvPr>
            <p:cNvSpPr txBox="1"/>
            <p:nvPr/>
          </p:nvSpPr>
          <p:spPr>
            <a:xfrm>
              <a:off x="4673947" y="2746605"/>
              <a:ext cx="524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0.5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D18E6F0-9302-4485-8B3B-6525753CE66B}"/>
                </a:ext>
              </a:extLst>
            </p:cNvPr>
            <p:cNvSpPr txBox="1"/>
            <p:nvPr/>
          </p:nvSpPr>
          <p:spPr>
            <a:xfrm>
              <a:off x="6485811" y="2776513"/>
              <a:ext cx="524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0.5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BB3A137-DF1D-474F-B576-ABC75AADB93D}"/>
                </a:ext>
              </a:extLst>
            </p:cNvPr>
            <p:cNvSpPr txBox="1"/>
            <p:nvPr/>
          </p:nvSpPr>
          <p:spPr>
            <a:xfrm>
              <a:off x="3961167" y="3140667"/>
              <a:ext cx="64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1/3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B12401-CB0B-426A-9AFC-985C737DDBF2}"/>
                </a:ext>
              </a:extLst>
            </p:cNvPr>
            <p:cNvSpPr txBox="1"/>
            <p:nvPr/>
          </p:nvSpPr>
          <p:spPr>
            <a:xfrm>
              <a:off x="3659480" y="3737640"/>
              <a:ext cx="64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0.18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AAEE256-DA53-4C72-AC65-F292CB61E0DE}"/>
                </a:ext>
              </a:extLst>
            </p:cNvPr>
            <p:cNvSpPr txBox="1"/>
            <p:nvPr/>
          </p:nvSpPr>
          <p:spPr>
            <a:xfrm>
              <a:off x="7084078" y="3251153"/>
              <a:ext cx="64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1/3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DE7A14C-F02B-4112-B7DC-AA9F863CD0AE}"/>
                </a:ext>
              </a:extLst>
            </p:cNvPr>
            <p:cNvSpPr txBox="1"/>
            <p:nvPr/>
          </p:nvSpPr>
          <p:spPr>
            <a:xfrm>
              <a:off x="7261557" y="3797368"/>
              <a:ext cx="64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0.18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AAB1927-1563-4970-A6B9-BCC84AC46C48}"/>
                </a:ext>
              </a:extLst>
            </p:cNvPr>
            <p:cNvSpPr txBox="1"/>
            <p:nvPr/>
          </p:nvSpPr>
          <p:spPr>
            <a:xfrm>
              <a:off x="3373199" y="4884482"/>
              <a:ext cx="7885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2">
                      <a:lumMod val="10000"/>
                    </a:schemeClr>
                  </a:solidFill>
                </a:rPr>
                <a:t>…</a:t>
              </a:r>
              <a:endParaRPr lang="zh-CN" altLang="en-US" sz="40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369FFDB-2519-4C21-B444-8F4B40C21A32}"/>
                </a:ext>
              </a:extLst>
            </p:cNvPr>
            <p:cNvCxnSpPr>
              <a:stCxn id="66" idx="3"/>
            </p:cNvCxnSpPr>
            <p:nvPr/>
          </p:nvCxnSpPr>
          <p:spPr>
            <a:xfrm flipH="1">
              <a:off x="3825330" y="4212218"/>
              <a:ext cx="1354971" cy="947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160BB05-FDB9-4BD3-93D7-F34A9FE4C13A}"/>
                </a:ext>
              </a:extLst>
            </p:cNvPr>
            <p:cNvSpPr txBox="1"/>
            <p:nvPr/>
          </p:nvSpPr>
          <p:spPr>
            <a:xfrm>
              <a:off x="3885299" y="4215772"/>
              <a:ext cx="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FE708E5-F735-4FA8-B3FA-E05836908320}"/>
                </a:ext>
              </a:extLst>
            </p:cNvPr>
            <p:cNvSpPr txBox="1"/>
            <p:nvPr/>
          </p:nvSpPr>
          <p:spPr>
            <a:xfrm>
              <a:off x="4283582" y="4699042"/>
              <a:ext cx="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024BDB2-5085-49D1-8C44-43ABD8A90D92}"/>
                </a:ext>
              </a:extLst>
            </p:cNvPr>
            <p:cNvSpPr txBox="1"/>
            <p:nvPr/>
          </p:nvSpPr>
          <p:spPr>
            <a:xfrm>
              <a:off x="4660650" y="4979271"/>
              <a:ext cx="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B61B063-08F7-4670-952D-926A492A2E7A}"/>
                </a:ext>
              </a:extLst>
            </p:cNvPr>
            <p:cNvSpPr txBox="1"/>
            <p:nvPr/>
          </p:nvSpPr>
          <p:spPr>
            <a:xfrm>
              <a:off x="6587588" y="4946840"/>
              <a:ext cx="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3413BC-D5A9-40CD-80EC-C721F9F9210A}"/>
                </a:ext>
              </a:extLst>
            </p:cNvPr>
            <p:cNvSpPr txBox="1"/>
            <p:nvPr/>
          </p:nvSpPr>
          <p:spPr>
            <a:xfrm>
              <a:off x="7155786" y="4248885"/>
              <a:ext cx="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5013C14-6627-4266-9D53-F3342E360C7E}"/>
                </a:ext>
              </a:extLst>
            </p:cNvPr>
            <p:cNvSpPr txBox="1"/>
            <p:nvPr/>
          </p:nvSpPr>
          <p:spPr>
            <a:xfrm>
              <a:off x="6912431" y="4669160"/>
              <a:ext cx="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084D500-2FB9-40A7-9243-2BF0ED26ECC7}"/>
                </a:ext>
              </a:extLst>
            </p:cNvPr>
            <p:cNvSpPr txBox="1"/>
            <p:nvPr/>
          </p:nvSpPr>
          <p:spPr>
            <a:xfrm>
              <a:off x="7762818" y="5013357"/>
              <a:ext cx="7885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2">
                      <a:lumMod val="10000"/>
                    </a:schemeClr>
                  </a:solidFill>
                </a:rPr>
                <a:t>…</a:t>
              </a:r>
              <a:endParaRPr lang="zh-CN" altLang="en-US" sz="40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D3B2E45-7A5D-42B1-A166-A607790DEA92}"/>
                </a:ext>
              </a:extLst>
            </p:cNvPr>
            <p:cNvSpPr txBox="1"/>
            <p:nvPr/>
          </p:nvSpPr>
          <p:spPr>
            <a:xfrm>
              <a:off x="5778209" y="3738587"/>
              <a:ext cx="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6BF88E4-15FB-458B-A049-69E680B91191}"/>
                </a:ext>
              </a:extLst>
            </p:cNvPr>
            <p:cNvCxnSpPr>
              <a:stCxn id="96" idx="5"/>
            </p:cNvCxnSpPr>
            <p:nvPr/>
          </p:nvCxnSpPr>
          <p:spPr>
            <a:xfrm>
              <a:off x="6693508" y="4205517"/>
              <a:ext cx="1147476" cy="1032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522370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720</Words>
  <Application>Microsoft Office PowerPoint</Application>
  <PresentationFormat>宽屏</PresentationFormat>
  <Paragraphs>219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Lato Black</vt:lpstr>
      <vt:lpstr>等线</vt:lpstr>
      <vt:lpstr>等线 Light</vt:lpstr>
      <vt:lpstr>思源黑体 CN Bold</vt:lpstr>
      <vt:lpstr>思源黑体 CN Light</vt:lpstr>
      <vt:lpstr>Arial</vt:lpstr>
      <vt:lpstr>Arial</vt:lpstr>
      <vt:lpstr>Arial Black</vt:lpstr>
      <vt:lpstr>Cambria Math</vt:lpstr>
      <vt:lpstr>Times New Roman</vt:lpstr>
      <vt:lpstr>基础母版样式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 </cp:lastModifiedBy>
  <cp:revision>113</cp:revision>
  <dcterms:created xsi:type="dcterms:W3CDTF">2019-12-17T11:56:00Z</dcterms:created>
  <dcterms:modified xsi:type="dcterms:W3CDTF">2020-11-18T14:54:52Z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