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0" r:id="rId2"/>
    <p:sldId id="356" r:id="rId3"/>
    <p:sldId id="355" r:id="rId4"/>
    <p:sldId id="354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04" y="108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8828" y="1467512"/>
            <a:ext cx="7956344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set cover problem where a good solution is not obtained by the greedy algorithm (for example,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&gt; 2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C*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)).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47A2B7E-6366-4714-BCD6-92269AFA4C93}"/>
              </a:ext>
            </a:extLst>
          </p:cNvPr>
          <p:cNvSpPr/>
          <p:nvPr/>
        </p:nvSpPr>
        <p:spPr>
          <a:xfrm>
            <a:off x="65796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8C6F6F-8CC9-4427-ADC5-2DE496A45B74}"/>
              </a:ext>
            </a:extLst>
          </p:cNvPr>
          <p:cNvSpPr/>
          <p:nvPr/>
        </p:nvSpPr>
        <p:spPr>
          <a:xfrm>
            <a:off x="113753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0ACE8E6-1A9B-4119-950B-BE871B891FDC}"/>
              </a:ext>
            </a:extLst>
          </p:cNvPr>
          <p:cNvSpPr/>
          <p:nvPr/>
        </p:nvSpPr>
        <p:spPr>
          <a:xfrm>
            <a:off x="161710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D86BBB-DB2E-42E7-B3B1-F703D49CE040}"/>
              </a:ext>
            </a:extLst>
          </p:cNvPr>
          <p:cNvSpPr/>
          <p:nvPr/>
        </p:nvSpPr>
        <p:spPr>
          <a:xfrm>
            <a:off x="209667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AA79E80-7420-49F2-94D6-8EF945896F02}"/>
              </a:ext>
            </a:extLst>
          </p:cNvPr>
          <p:cNvSpPr/>
          <p:nvPr/>
        </p:nvSpPr>
        <p:spPr>
          <a:xfrm>
            <a:off x="369900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AA903-FE33-45D5-A497-55CC5FC04C24}"/>
              </a:ext>
            </a:extLst>
          </p:cNvPr>
          <p:cNvSpPr/>
          <p:nvPr/>
        </p:nvSpPr>
        <p:spPr>
          <a:xfrm>
            <a:off x="417857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4CDCC9-AC15-4795-9A22-A479F2D8A3C6}"/>
              </a:ext>
            </a:extLst>
          </p:cNvPr>
          <p:cNvSpPr/>
          <p:nvPr/>
        </p:nvSpPr>
        <p:spPr>
          <a:xfrm>
            <a:off x="465814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15AFA5E-0775-4C0F-BEB4-2BB95F39E2AB}"/>
              </a:ext>
            </a:extLst>
          </p:cNvPr>
          <p:cNvSpPr/>
          <p:nvPr/>
        </p:nvSpPr>
        <p:spPr>
          <a:xfrm>
            <a:off x="513771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8A1878-BCD5-425D-8FB7-1B86EF04C952}"/>
              </a:ext>
            </a:extLst>
          </p:cNvPr>
          <p:cNvSpPr/>
          <p:nvPr/>
        </p:nvSpPr>
        <p:spPr>
          <a:xfrm>
            <a:off x="6724603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F5C455-ADBF-4F01-8DB4-FAAF1B7AC65A}"/>
              </a:ext>
            </a:extLst>
          </p:cNvPr>
          <p:cNvSpPr/>
          <p:nvPr/>
        </p:nvSpPr>
        <p:spPr>
          <a:xfrm>
            <a:off x="720417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F0A9844-2807-4A5F-AEA2-B6F279FFA0A5}"/>
              </a:ext>
            </a:extLst>
          </p:cNvPr>
          <p:cNvSpPr/>
          <p:nvPr/>
        </p:nvSpPr>
        <p:spPr>
          <a:xfrm>
            <a:off x="768374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7E53A98-98F3-4BF1-9A06-CA40EA99FEA3}"/>
              </a:ext>
            </a:extLst>
          </p:cNvPr>
          <p:cNvSpPr/>
          <p:nvPr/>
        </p:nvSpPr>
        <p:spPr>
          <a:xfrm>
            <a:off x="816331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B90172-12BD-4369-BD79-5AD1D1BB01A7}"/>
              </a:ext>
            </a:extLst>
          </p:cNvPr>
          <p:cNvSpPr/>
          <p:nvPr/>
        </p:nvSpPr>
        <p:spPr>
          <a:xfrm>
            <a:off x="970272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E838704-D0D1-40B1-AF15-5CBD746F8C3E}"/>
              </a:ext>
            </a:extLst>
          </p:cNvPr>
          <p:cNvSpPr/>
          <p:nvPr/>
        </p:nvSpPr>
        <p:spPr>
          <a:xfrm>
            <a:off x="1018229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4EA0887-2A9C-46CF-BEA2-485F848C98A1}"/>
              </a:ext>
            </a:extLst>
          </p:cNvPr>
          <p:cNvSpPr/>
          <p:nvPr/>
        </p:nvSpPr>
        <p:spPr>
          <a:xfrm>
            <a:off x="1066186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C92423F-C3BD-4D19-8D5F-EC52C1EBA01D}"/>
              </a:ext>
            </a:extLst>
          </p:cNvPr>
          <p:cNvSpPr/>
          <p:nvPr/>
        </p:nvSpPr>
        <p:spPr>
          <a:xfrm>
            <a:off x="1114143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7958E64-3F3A-4C28-8D89-93FD056BD795}"/>
              </a:ext>
            </a:extLst>
          </p:cNvPr>
          <p:cNvGrpSpPr/>
          <p:nvPr/>
        </p:nvGrpSpPr>
        <p:grpSpPr>
          <a:xfrm>
            <a:off x="2881375" y="3009930"/>
            <a:ext cx="8384224" cy="194667"/>
            <a:chOff x="2881375" y="3135765"/>
            <a:chExt cx="8384224" cy="194667"/>
          </a:xfrm>
          <a:solidFill>
            <a:schemeClr val="bg2">
              <a:lumMod val="75000"/>
            </a:schemeClr>
          </a:solid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2826D7-A628-43AE-9C50-C8B9A63CC26E}"/>
                </a:ext>
              </a:extLst>
            </p:cNvPr>
            <p:cNvSpPr/>
            <p:nvPr/>
          </p:nvSpPr>
          <p:spPr>
            <a:xfrm>
              <a:off x="2881375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203B5D1-42F8-4858-B3A0-E4FADA97F213}"/>
                </a:ext>
              </a:extLst>
            </p:cNvPr>
            <p:cNvSpPr/>
            <p:nvPr/>
          </p:nvSpPr>
          <p:spPr>
            <a:xfrm>
              <a:off x="7521584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0238F7-4CEC-40C6-AF07-2C5CB9F90466}"/>
                </a:ext>
              </a:extLst>
            </p:cNvPr>
            <p:cNvSpPr/>
            <p:nvPr/>
          </p:nvSpPr>
          <p:spPr>
            <a:xfrm>
              <a:off x="9862115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ABB32C-28F5-4F32-913D-0870175A4052}"/>
                </a:ext>
              </a:extLst>
            </p:cNvPr>
            <p:cNvSpPr/>
            <p:nvPr/>
          </p:nvSpPr>
          <p:spPr>
            <a:xfrm>
              <a:off x="10592112" y="3145874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6C66F80-2237-47D6-9D17-4C3C9CB55E88}"/>
                </a:ext>
              </a:extLst>
            </p:cNvPr>
            <p:cNvSpPr/>
            <p:nvPr/>
          </p:nvSpPr>
          <p:spPr>
            <a:xfrm>
              <a:off x="11081041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DA61CD-2701-4915-91CA-BB18DD2E6C30}"/>
              </a:ext>
            </a:extLst>
          </p:cNvPr>
          <p:cNvGrpSpPr/>
          <p:nvPr/>
        </p:nvGrpSpPr>
        <p:grpSpPr>
          <a:xfrm>
            <a:off x="737660" y="3194488"/>
            <a:ext cx="10483470" cy="2736527"/>
            <a:chOff x="737660" y="3194488"/>
            <a:chExt cx="10483470" cy="2736527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252D4D8-A8C2-47A2-A11D-3683B87D7DC7}"/>
                </a:ext>
              </a:extLst>
            </p:cNvPr>
            <p:cNvCxnSpPr>
              <a:stCxn id="48" idx="2"/>
              <a:endCxn id="2" idx="0"/>
            </p:cNvCxnSpPr>
            <p:nvPr/>
          </p:nvCxnSpPr>
          <p:spPr>
            <a:xfrm flipH="1">
              <a:off x="737660" y="3194488"/>
              <a:ext cx="2235994" cy="2736527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27AD2E2-187D-40E1-9DB0-FBC9EFB44754}"/>
                </a:ext>
              </a:extLst>
            </p:cNvPr>
            <p:cNvCxnSpPr>
              <a:stCxn id="48" idx="2"/>
              <a:endCxn id="3" idx="0"/>
            </p:cNvCxnSpPr>
            <p:nvPr/>
          </p:nvCxnSpPr>
          <p:spPr>
            <a:xfrm flipH="1">
              <a:off x="1217230" y="3194488"/>
              <a:ext cx="1756424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F4F9D59-71F8-4248-8E16-CAA6B82D2B6D}"/>
                </a:ext>
              </a:extLst>
            </p:cNvPr>
            <p:cNvCxnSpPr>
              <a:cxnSpLocks/>
              <a:stCxn id="48" idx="2"/>
              <a:endCxn id="4" idx="0"/>
            </p:cNvCxnSpPr>
            <p:nvPr/>
          </p:nvCxnSpPr>
          <p:spPr>
            <a:xfrm flipH="1">
              <a:off x="1696800" y="3194488"/>
              <a:ext cx="1276854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56D5EBD-CDDA-4D6F-ABE8-E33E11E76D98}"/>
                </a:ext>
              </a:extLst>
            </p:cNvPr>
            <p:cNvCxnSpPr>
              <a:stCxn id="8" idx="0"/>
              <a:endCxn id="48" idx="2"/>
            </p:cNvCxnSpPr>
            <p:nvPr/>
          </p:nvCxnSpPr>
          <p:spPr>
            <a:xfrm flipV="1">
              <a:off x="2176370" y="3194488"/>
              <a:ext cx="797284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989E669-58B6-404B-85BD-53A7A9C3495A}"/>
                </a:ext>
              </a:extLst>
            </p:cNvPr>
            <p:cNvCxnSpPr>
              <a:cxnSpLocks/>
              <a:stCxn id="16" idx="0"/>
              <a:endCxn id="48" idx="2"/>
            </p:cNvCxnSpPr>
            <p:nvPr/>
          </p:nvCxnSpPr>
          <p:spPr>
            <a:xfrm flipH="1" flipV="1">
              <a:off x="2973654" y="3194488"/>
              <a:ext cx="805046" cy="2736527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0CEDB57-6DE9-4239-8AAF-FFEE6A5F343D}"/>
                </a:ext>
              </a:extLst>
            </p:cNvPr>
            <p:cNvCxnSpPr>
              <a:cxnSpLocks/>
              <a:stCxn id="18" idx="0"/>
              <a:endCxn id="48" idx="2"/>
            </p:cNvCxnSpPr>
            <p:nvPr/>
          </p:nvCxnSpPr>
          <p:spPr>
            <a:xfrm flipH="1" flipV="1">
              <a:off x="2973654" y="3194488"/>
              <a:ext cx="1284616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642C653-CFF1-47C5-9775-4ADFBF873C91}"/>
                </a:ext>
              </a:extLst>
            </p:cNvPr>
            <p:cNvCxnSpPr>
              <a:cxnSpLocks/>
              <a:stCxn id="20" idx="0"/>
              <a:endCxn id="48" idx="2"/>
            </p:cNvCxnSpPr>
            <p:nvPr/>
          </p:nvCxnSpPr>
          <p:spPr>
            <a:xfrm flipH="1" flipV="1">
              <a:off x="2973654" y="3194488"/>
              <a:ext cx="1764186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81CAD08-E88D-4CCD-B432-4F226077B109}"/>
                </a:ext>
              </a:extLst>
            </p:cNvPr>
            <p:cNvCxnSpPr>
              <a:cxnSpLocks/>
              <a:stCxn id="22" idx="0"/>
              <a:endCxn id="48" idx="2"/>
            </p:cNvCxnSpPr>
            <p:nvPr/>
          </p:nvCxnSpPr>
          <p:spPr>
            <a:xfrm flipH="1" flipV="1">
              <a:off x="2973654" y="3194488"/>
              <a:ext cx="2243756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F664191-27E4-4095-BA52-F762A5D98CF9}"/>
                </a:ext>
              </a:extLst>
            </p:cNvPr>
            <p:cNvCxnSpPr>
              <a:cxnSpLocks/>
              <a:stCxn id="24" idx="0"/>
              <a:endCxn id="50" idx="2"/>
            </p:cNvCxnSpPr>
            <p:nvPr/>
          </p:nvCxnSpPr>
          <p:spPr>
            <a:xfrm flipV="1">
              <a:off x="6804299" y="3196206"/>
              <a:ext cx="809564" cy="2734809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479A787-E39A-4250-B80D-2C82D9C45A2E}"/>
                </a:ext>
              </a:extLst>
            </p:cNvPr>
            <p:cNvCxnSpPr>
              <a:cxnSpLocks/>
              <a:stCxn id="26" idx="0"/>
              <a:endCxn id="50" idx="2"/>
            </p:cNvCxnSpPr>
            <p:nvPr/>
          </p:nvCxnSpPr>
          <p:spPr>
            <a:xfrm flipV="1">
              <a:off x="7283869" y="3196206"/>
              <a:ext cx="329994" cy="273480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42788F2-D72E-4C98-B31B-FC51DF39B7EF}"/>
                </a:ext>
              </a:extLst>
            </p:cNvPr>
            <p:cNvCxnSpPr>
              <a:cxnSpLocks/>
              <a:stCxn id="28" idx="0"/>
              <a:endCxn id="50" idx="2"/>
            </p:cNvCxnSpPr>
            <p:nvPr/>
          </p:nvCxnSpPr>
          <p:spPr>
            <a:xfrm flipH="1" flipV="1">
              <a:off x="7613863" y="3196206"/>
              <a:ext cx="149576" cy="273480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BA4A15D-380E-4341-B02F-9D44CEDFDC88}"/>
                </a:ext>
              </a:extLst>
            </p:cNvPr>
            <p:cNvCxnSpPr>
              <a:cxnSpLocks/>
              <a:stCxn id="30" idx="0"/>
              <a:endCxn id="50" idx="2"/>
            </p:cNvCxnSpPr>
            <p:nvPr/>
          </p:nvCxnSpPr>
          <p:spPr>
            <a:xfrm flipH="1" flipV="1">
              <a:off x="7613863" y="3196206"/>
              <a:ext cx="629146" cy="273480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CE6ACEF-5825-4123-8FC1-C78F7D2EAE1B}"/>
                </a:ext>
              </a:extLst>
            </p:cNvPr>
            <p:cNvCxnSpPr>
              <a:cxnSpLocks/>
              <a:stCxn id="32" idx="0"/>
              <a:endCxn id="52" idx="2"/>
            </p:cNvCxnSpPr>
            <p:nvPr/>
          </p:nvCxnSpPr>
          <p:spPr>
            <a:xfrm flipV="1">
              <a:off x="9782420" y="3196206"/>
              <a:ext cx="171974" cy="2734809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ED8801A-5D35-4398-850E-EEE644620C53}"/>
                </a:ext>
              </a:extLst>
            </p:cNvPr>
            <p:cNvCxnSpPr>
              <a:cxnSpLocks/>
              <a:stCxn id="34" idx="0"/>
              <a:endCxn id="52" idx="2"/>
            </p:cNvCxnSpPr>
            <p:nvPr/>
          </p:nvCxnSpPr>
          <p:spPr>
            <a:xfrm flipH="1" flipV="1">
              <a:off x="9954394" y="3196206"/>
              <a:ext cx="307596" cy="273480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98FD2FD5-C7A2-4C33-A049-9350B7C9E216}"/>
                </a:ext>
              </a:extLst>
            </p:cNvPr>
            <p:cNvCxnSpPr>
              <a:cxnSpLocks/>
              <a:stCxn id="36" idx="0"/>
              <a:endCxn id="54" idx="2"/>
            </p:cNvCxnSpPr>
            <p:nvPr/>
          </p:nvCxnSpPr>
          <p:spPr>
            <a:xfrm flipH="1" flipV="1">
              <a:off x="10684391" y="3204597"/>
              <a:ext cx="57169" cy="2726417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3F99DA4-ED72-41B9-9EC6-D76B37A864C4}"/>
                </a:ext>
              </a:extLst>
            </p:cNvPr>
            <p:cNvCxnSpPr>
              <a:cxnSpLocks/>
              <a:stCxn id="38" idx="0"/>
              <a:endCxn id="56" idx="2"/>
            </p:cNvCxnSpPr>
            <p:nvPr/>
          </p:nvCxnSpPr>
          <p:spPr>
            <a:xfrm flipH="1" flipV="1">
              <a:off x="11173320" y="3194488"/>
              <a:ext cx="47810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898E88BF-3AB1-4D69-A154-F890900AB6E8}"/>
              </a:ext>
            </a:extLst>
          </p:cNvPr>
          <p:cNvSpPr/>
          <p:nvPr/>
        </p:nvSpPr>
        <p:spPr>
          <a:xfrm>
            <a:off x="5157017" y="3020039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A3E337A-33F0-495E-B2DF-7C7D6B0824BA}"/>
              </a:ext>
            </a:extLst>
          </p:cNvPr>
          <p:cNvSpPr/>
          <p:nvPr/>
        </p:nvSpPr>
        <p:spPr>
          <a:xfrm>
            <a:off x="8720498" y="3009930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CA9B66-61AF-4844-831E-F0E7252CA7AC}"/>
              </a:ext>
            </a:extLst>
          </p:cNvPr>
          <p:cNvGrpSpPr/>
          <p:nvPr/>
        </p:nvGrpSpPr>
        <p:grpSpPr>
          <a:xfrm>
            <a:off x="737660" y="3194488"/>
            <a:ext cx="10483470" cy="2736527"/>
            <a:chOff x="737660" y="3194488"/>
            <a:chExt cx="10483470" cy="2736527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EEB83BCB-1276-4B00-899F-EA69DD706012}"/>
                </a:ext>
              </a:extLst>
            </p:cNvPr>
            <p:cNvCxnSpPr>
              <a:cxnSpLocks/>
              <a:stCxn id="32" idx="0"/>
              <a:endCxn id="63" idx="2"/>
            </p:cNvCxnSpPr>
            <p:nvPr/>
          </p:nvCxnSpPr>
          <p:spPr>
            <a:xfrm flipH="1" flipV="1">
              <a:off x="5249296" y="3204597"/>
              <a:ext cx="4533124" cy="272641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7BB69D2-46C2-42DA-9177-654E9DBFCA3E}"/>
                </a:ext>
              </a:extLst>
            </p:cNvPr>
            <p:cNvCxnSpPr>
              <a:cxnSpLocks/>
              <a:stCxn id="36" idx="0"/>
              <a:endCxn id="63" idx="2"/>
            </p:cNvCxnSpPr>
            <p:nvPr/>
          </p:nvCxnSpPr>
          <p:spPr>
            <a:xfrm flipH="1" flipV="1">
              <a:off x="5249296" y="3204597"/>
              <a:ext cx="5492264" cy="2726417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608021BB-E133-4C9B-A49C-6DEBFF6267AD}"/>
                </a:ext>
              </a:extLst>
            </p:cNvPr>
            <p:cNvGrpSpPr/>
            <p:nvPr/>
          </p:nvGrpSpPr>
          <p:grpSpPr>
            <a:xfrm>
              <a:off x="737660" y="3194488"/>
              <a:ext cx="10483470" cy="2736527"/>
              <a:chOff x="737660" y="3194488"/>
              <a:chExt cx="10483470" cy="2736527"/>
            </a:xfrm>
          </p:grpSpPr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CE653CD8-E00D-4DF5-9CF4-1A6405661453}"/>
                  </a:ext>
                </a:extLst>
              </p:cNvPr>
              <p:cNvCxnSpPr>
                <a:cxnSpLocks/>
                <a:stCxn id="2" idx="0"/>
                <a:endCxn id="63" idx="2"/>
              </p:cNvCxnSpPr>
              <p:nvPr/>
            </p:nvCxnSpPr>
            <p:spPr>
              <a:xfrm flipV="1">
                <a:off x="737660" y="3204597"/>
                <a:ext cx="4511636" cy="272641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713D72-F4F8-4769-9B73-D98DC8B5333D}"/>
                  </a:ext>
                </a:extLst>
              </p:cNvPr>
              <p:cNvCxnSpPr>
                <a:cxnSpLocks/>
                <a:stCxn id="3" idx="0"/>
                <a:endCxn id="63" idx="2"/>
              </p:cNvCxnSpPr>
              <p:nvPr/>
            </p:nvCxnSpPr>
            <p:spPr>
              <a:xfrm flipV="1">
                <a:off x="1217230" y="3204597"/>
                <a:ext cx="4032066" cy="272641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328EF98C-E2E5-4D27-B335-115176ECF8D9}"/>
                  </a:ext>
                </a:extLst>
              </p:cNvPr>
              <p:cNvCxnSpPr>
                <a:cxnSpLocks/>
                <a:stCxn id="4" idx="0"/>
                <a:endCxn id="63" idx="2"/>
              </p:cNvCxnSpPr>
              <p:nvPr/>
            </p:nvCxnSpPr>
            <p:spPr>
              <a:xfrm flipV="1">
                <a:off x="1696800" y="3204597"/>
                <a:ext cx="3552496" cy="272641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57AF5C56-79CC-4541-B2F8-6FE5C9BB1E0F}"/>
                  </a:ext>
                </a:extLst>
              </p:cNvPr>
              <p:cNvCxnSpPr>
                <a:cxnSpLocks/>
                <a:stCxn id="8" idx="0"/>
                <a:endCxn id="63" idx="2"/>
              </p:cNvCxnSpPr>
              <p:nvPr/>
            </p:nvCxnSpPr>
            <p:spPr>
              <a:xfrm flipV="1">
                <a:off x="2176370" y="3204597"/>
                <a:ext cx="3072926" cy="272641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4554C62-E560-426B-AD3B-3E40CB35E107}"/>
                  </a:ext>
                </a:extLst>
              </p:cNvPr>
              <p:cNvCxnSpPr>
                <a:cxnSpLocks/>
                <a:stCxn id="24" idx="0"/>
                <a:endCxn id="63" idx="2"/>
              </p:cNvCxnSpPr>
              <p:nvPr/>
            </p:nvCxnSpPr>
            <p:spPr>
              <a:xfrm flipH="1" flipV="1">
                <a:off x="5249296" y="3204597"/>
                <a:ext cx="1555003" cy="272641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231A407E-532C-4B6B-8427-6BB2F8B03140}"/>
                  </a:ext>
                </a:extLst>
              </p:cNvPr>
              <p:cNvCxnSpPr>
                <a:cxnSpLocks/>
                <a:stCxn id="26" idx="0"/>
                <a:endCxn id="63" idx="2"/>
              </p:cNvCxnSpPr>
              <p:nvPr/>
            </p:nvCxnSpPr>
            <p:spPr>
              <a:xfrm flipH="1" flipV="1">
                <a:off x="5249296" y="3204597"/>
                <a:ext cx="2034573" cy="272641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4691B925-3827-4B56-9597-9A40FAE987D0}"/>
                  </a:ext>
                </a:extLst>
              </p:cNvPr>
              <p:cNvCxnSpPr>
                <a:cxnSpLocks/>
                <a:stCxn id="16" idx="0"/>
                <a:endCxn id="64" idx="2"/>
              </p:cNvCxnSpPr>
              <p:nvPr/>
            </p:nvCxnSpPr>
            <p:spPr>
              <a:xfrm flipV="1">
                <a:off x="3778700" y="3194488"/>
                <a:ext cx="5034077" cy="273652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1929201-1655-4E7E-BD9F-2C47A2114E9C}"/>
                  </a:ext>
                </a:extLst>
              </p:cNvPr>
              <p:cNvCxnSpPr>
                <a:cxnSpLocks/>
                <a:stCxn id="18" idx="0"/>
                <a:endCxn id="64" idx="2"/>
              </p:cNvCxnSpPr>
              <p:nvPr/>
            </p:nvCxnSpPr>
            <p:spPr>
              <a:xfrm flipV="1">
                <a:off x="4258270" y="3194488"/>
                <a:ext cx="4554507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1D83F52F-83E0-4A76-B4AE-3ACF3B3FDE0C}"/>
                  </a:ext>
                </a:extLst>
              </p:cNvPr>
              <p:cNvCxnSpPr>
                <a:cxnSpLocks/>
                <a:stCxn id="20" idx="0"/>
                <a:endCxn id="64" idx="2"/>
              </p:cNvCxnSpPr>
              <p:nvPr/>
            </p:nvCxnSpPr>
            <p:spPr>
              <a:xfrm flipV="1">
                <a:off x="4737840" y="3194488"/>
                <a:ext cx="4074937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FC9B74A7-D214-41E5-B572-CEA485178DD5}"/>
                  </a:ext>
                </a:extLst>
              </p:cNvPr>
              <p:cNvCxnSpPr>
                <a:cxnSpLocks/>
                <a:stCxn id="22" idx="0"/>
                <a:endCxn id="64" idx="2"/>
              </p:cNvCxnSpPr>
              <p:nvPr/>
            </p:nvCxnSpPr>
            <p:spPr>
              <a:xfrm flipV="1">
                <a:off x="5217410" y="3194488"/>
                <a:ext cx="3595367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C2AB028-0EFC-4C4D-AE5D-1D9BD2D40FFD}"/>
                  </a:ext>
                </a:extLst>
              </p:cNvPr>
              <p:cNvCxnSpPr>
                <a:cxnSpLocks/>
                <a:stCxn id="28" idx="0"/>
                <a:endCxn id="64" idx="2"/>
              </p:cNvCxnSpPr>
              <p:nvPr/>
            </p:nvCxnSpPr>
            <p:spPr>
              <a:xfrm flipV="1">
                <a:off x="7763439" y="3194488"/>
                <a:ext cx="1049338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836595F-DF5F-44AB-990B-A973CF02F6CA}"/>
                  </a:ext>
                </a:extLst>
              </p:cNvPr>
              <p:cNvCxnSpPr>
                <a:cxnSpLocks/>
                <a:stCxn id="30" idx="0"/>
                <a:endCxn id="64" idx="2"/>
              </p:cNvCxnSpPr>
              <p:nvPr/>
            </p:nvCxnSpPr>
            <p:spPr>
              <a:xfrm flipV="1">
                <a:off x="8243009" y="3194488"/>
                <a:ext cx="569768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92C5DADC-AD1B-457E-B600-815491661562}"/>
                  </a:ext>
                </a:extLst>
              </p:cNvPr>
              <p:cNvCxnSpPr>
                <a:cxnSpLocks/>
                <a:stCxn id="34" idx="0"/>
                <a:endCxn id="64" idx="2"/>
              </p:cNvCxnSpPr>
              <p:nvPr/>
            </p:nvCxnSpPr>
            <p:spPr>
              <a:xfrm flipH="1" flipV="1">
                <a:off x="8812777" y="3194488"/>
                <a:ext cx="1449213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46283189-05B2-458A-A4E4-2629C94D80EF}"/>
                  </a:ext>
                </a:extLst>
              </p:cNvPr>
              <p:cNvCxnSpPr>
                <a:cxnSpLocks/>
                <a:stCxn id="38" idx="0"/>
                <a:endCxn id="64" idx="2"/>
              </p:cNvCxnSpPr>
              <p:nvPr/>
            </p:nvCxnSpPr>
            <p:spPr>
              <a:xfrm flipH="1" flipV="1">
                <a:off x="8812777" y="3194488"/>
                <a:ext cx="2408353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/>
              <p:nvPr/>
            </p:nvSpPr>
            <p:spPr>
              <a:xfrm>
                <a:off x="2390619" y="2671143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19" y="2671143"/>
                <a:ext cx="1166070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文本框 131">
            <a:extLst>
              <a:ext uri="{FF2B5EF4-FFF2-40B4-BE49-F238E27FC236}">
                <a16:creationId xmlns:a16="http://schemas.microsoft.com/office/drawing/2014/main" id="{151253C8-91DE-4050-816C-8E12B801BBA2}"/>
              </a:ext>
            </a:extLst>
          </p:cNvPr>
          <p:cNvSpPr txBox="1"/>
          <p:nvPr/>
        </p:nvSpPr>
        <p:spPr>
          <a:xfrm>
            <a:off x="657964" y="2123528"/>
            <a:ext cx="17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Example: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/>
              <p:nvPr/>
            </p:nvSpPr>
            <p:spPr>
              <a:xfrm>
                <a:off x="4634866" y="2706759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66" y="2706759"/>
                <a:ext cx="1166070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/>
              <p:nvPr/>
            </p:nvSpPr>
            <p:spPr>
              <a:xfrm>
                <a:off x="7016935" y="2727320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35" y="2727320"/>
                <a:ext cx="1166070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/>
              <p:nvPr/>
            </p:nvSpPr>
            <p:spPr>
              <a:xfrm>
                <a:off x="8232934" y="272099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34" y="2720997"/>
                <a:ext cx="1166070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/>
              <p:nvPr/>
            </p:nvSpPr>
            <p:spPr>
              <a:xfrm>
                <a:off x="9378751" y="272099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51" y="2720997"/>
                <a:ext cx="1166070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/>
              <p:nvPr/>
            </p:nvSpPr>
            <p:spPr>
              <a:xfrm>
                <a:off x="10082287" y="2727769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287" y="2727769"/>
                <a:ext cx="1166070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/>
              <p:nvPr/>
            </p:nvSpPr>
            <p:spPr>
              <a:xfrm>
                <a:off x="10688097" y="2727768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097" y="2727768"/>
                <a:ext cx="1166070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FCC8A4-314C-4081-9A9C-CF9C177CD5BD}"/>
                  </a:ext>
                </a:extLst>
              </p:cNvPr>
              <p:cNvSpPr txBox="1"/>
              <p:nvPr/>
            </p:nvSpPr>
            <p:spPr>
              <a:xfrm>
                <a:off x="1593908" y="6308521"/>
                <a:ext cx="173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FCC8A4-314C-4081-9A9C-CF9C177C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8" y="6308521"/>
                <a:ext cx="17326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36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set cover problem where a good solution is not obtained by the greedy algorithm (for example,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&gt; 2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C*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)).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47A2B7E-6366-4714-BCD6-92269AFA4C93}"/>
              </a:ext>
            </a:extLst>
          </p:cNvPr>
          <p:cNvSpPr/>
          <p:nvPr/>
        </p:nvSpPr>
        <p:spPr>
          <a:xfrm>
            <a:off x="65796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8C6F6F-8CC9-4427-ADC5-2DE496A45B74}"/>
              </a:ext>
            </a:extLst>
          </p:cNvPr>
          <p:cNvSpPr/>
          <p:nvPr/>
        </p:nvSpPr>
        <p:spPr>
          <a:xfrm>
            <a:off x="113753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0ACE8E6-1A9B-4119-950B-BE871B891FDC}"/>
              </a:ext>
            </a:extLst>
          </p:cNvPr>
          <p:cNvSpPr/>
          <p:nvPr/>
        </p:nvSpPr>
        <p:spPr>
          <a:xfrm>
            <a:off x="161710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D86BBB-DB2E-42E7-B3B1-F703D49CE040}"/>
              </a:ext>
            </a:extLst>
          </p:cNvPr>
          <p:cNvSpPr/>
          <p:nvPr/>
        </p:nvSpPr>
        <p:spPr>
          <a:xfrm>
            <a:off x="209667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AA79E80-7420-49F2-94D6-8EF945896F02}"/>
              </a:ext>
            </a:extLst>
          </p:cNvPr>
          <p:cNvSpPr/>
          <p:nvPr/>
        </p:nvSpPr>
        <p:spPr>
          <a:xfrm>
            <a:off x="369900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AA903-FE33-45D5-A497-55CC5FC04C24}"/>
              </a:ext>
            </a:extLst>
          </p:cNvPr>
          <p:cNvSpPr/>
          <p:nvPr/>
        </p:nvSpPr>
        <p:spPr>
          <a:xfrm>
            <a:off x="417857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4CDCC9-AC15-4795-9A22-A479F2D8A3C6}"/>
              </a:ext>
            </a:extLst>
          </p:cNvPr>
          <p:cNvSpPr/>
          <p:nvPr/>
        </p:nvSpPr>
        <p:spPr>
          <a:xfrm>
            <a:off x="465814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15AFA5E-0775-4C0F-BEB4-2BB95F39E2AB}"/>
              </a:ext>
            </a:extLst>
          </p:cNvPr>
          <p:cNvSpPr/>
          <p:nvPr/>
        </p:nvSpPr>
        <p:spPr>
          <a:xfrm>
            <a:off x="513771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8A1878-BCD5-425D-8FB7-1B86EF04C952}"/>
              </a:ext>
            </a:extLst>
          </p:cNvPr>
          <p:cNvSpPr/>
          <p:nvPr/>
        </p:nvSpPr>
        <p:spPr>
          <a:xfrm>
            <a:off x="6724603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F5C455-ADBF-4F01-8DB4-FAAF1B7AC65A}"/>
              </a:ext>
            </a:extLst>
          </p:cNvPr>
          <p:cNvSpPr/>
          <p:nvPr/>
        </p:nvSpPr>
        <p:spPr>
          <a:xfrm>
            <a:off x="720417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F0A9844-2807-4A5F-AEA2-B6F279FFA0A5}"/>
              </a:ext>
            </a:extLst>
          </p:cNvPr>
          <p:cNvSpPr/>
          <p:nvPr/>
        </p:nvSpPr>
        <p:spPr>
          <a:xfrm>
            <a:off x="768374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7E53A98-98F3-4BF1-9A06-CA40EA99FEA3}"/>
              </a:ext>
            </a:extLst>
          </p:cNvPr>
          <p:cNvSpPr/>
          <p:nvPr/>
        </p:nvSpPr>
        <p:spPr>
          <a:xfrm>
            <a:off x="816331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B90172-12BD-4369-BD79-5AD1D1BB01A7}"/>
              </a:ext>
            </a:extLst>
          </p:cNvPr>
          <p:cNvSpPr/>
          <p:nvPr/>
        </p:nvSpPr>
        <p:spPr>
          <a:xfrm>
            <a:off x="970272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E838704-D0D1-40B1-AF15-5CBD746F8C3E}"/>
              </a:ext>
            </a:extLst>
          </p:cNvPr>
          <p:cNvSpPr/>
          <p:nvPr/>
        </p:nvSpPr>
        <p:spPr>
          <a:xfrm>
            <a:off x="1018229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4EA0887-2A9C-46CF-BEA2-485F848C98A1}"/>
              </a:ext>
            </a:extLst>
          </p:cNvPr>
          <p:cNvSpPr/>
          <p:nvPr/>
        </p:nvSpPr>
        <p:spPr>
          <a:xfrm>
            <a:off x="1066186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C92423F-C3BD-4D19-8D5F-EC52C1EBA01D}"/>
              </a:ext>
            </a:extLst>
          </p:cNvPr>
          <p:cNvSpPr/>
          <p:nvPr/>
        </p:nvSpPr>
        <p:spPr>
          <a:xfrm>
            <a:off x="1114143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7958E64-3F3A-4C28-8D89-93FD056BD795}"/>
              </a:ext>
            </a:extLst>
          </p:cNvPr>
          <p:cNvGrpSpPr/>
          <p:nvPr/>
        </p:nvGrpSpPr>
        <p:grpSpPr>
          <a:xfrm>
            <a:off x="2881375" y="3009930"/>
            <a:ext cx="8384224" cy="194667"/>
            <a:chOff x="2881375" y="3135765"/>
            <a:chExt cx="8384224" cy="194667"/>
          </a:xfrm>
          <a:solidFill>
            <a:schemeClr val="bg2">
              <a:lumMod val="75000"/>
            </a:schemeClr>
          </a:solid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2826D7-A628-43AE-9C50-C8B9A63CC26E}"/>
                </a:ext>
              </a:extLst>
            </p:cNvPr>
            <p:cNvSpPr/>
            <p:nvPr/>
          </p:nvSpPr>
          <p:spPr>
            <a:xfrm>
              <a:off x="2881375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203B5D1-42F8-4858-B3A0-E4FADA97F213}"/>
                </a:ext>
              </a:extLst>
            </p:cNvPr>
            <p:cNvSpPr/>
            <p:nvPr/>
          </p:nvSpPr>
          <p:spPr>
            <a:xfrm>
              <a:off x="7521584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0238F7-4CEC-40C6-AF07-2C5CB9F90466}"/>
                </a:ext>
              </a:extLst>
            </p:cNvPr>
            <p:cNvSpPr/>
            <p:nvPr/>
          </p:nvSpPr>
          <p:spPr>
            <a:xfrm>
              <a:off x="9862115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ABB32C-28F5-4F32-913D-0870175A4052}"/>
                </a:ext>
              </a:extLst>
            </p:cNvPr>
            <p:cNvSpPr/>
            <p:nvPr/>
          </p:nvSpPr>
          <p:spPr>
            <a:xfrm>
              <a:off x="10592112" y="3145874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6C66F80-2237-47D6-9D17-4C3C9CB55E88}"/>
                </a:ext>
              </a:extLst>
            </p:cNvPr>
            <p:cNvSpPr/>
            <p:nvPr/>
          </p:nvSpPr>
          <p:spPr>
            <a:xfrm>
              <a:off x="11081041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DA61CD-2701-4915-91CA-BB18DD2E6C30}"/>
              </a:ext>
            </a:extLst>
          </p:cNvPr>
          <p:cNvGrpSpPr/>
          <p:nvPr/>
        </p:nvGrpSpPr>
        <p:grpSpPr>
          <a:xfrm>
            <a:off x="737660" y="3194488"/>
            <a:ext cx="10483470" cy="2736527"/>
            <a:chOff x="737660" y="3194488"/>
            <a:chExt cx="10483470" cy="2736527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252D4D8-A8C2-47A2-A11D-3683B87D7DC7}"/>
                </a:ext>
              </a:extLst>
            </p:cNvPr>
            <p:cNvCxnSpPr>
              <a:stCxn id="48" idx="2"/>
              <a:endCxn id="2" idx="0"/>
            </p:cNvCxnSpPr>
            <p:nvPr/>
          </p:nvCxnSpPr>
          <p:spPr>
            <a:xfrm flipH="1">
              <a:off x="737660" y="3194488"/>
              <a:ext cx="2235994" cy="27365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27AD2E2-187D-40E1-9DB0-FBC9EFB44754}"/>
                </a:ext>
              </a:extLst>
            </p:cNvPr>
            <p:cNvCxnSpPr>
              <a:stCxn id="48" idx="2"/>
              <a:endCxn id="3" idx="0"/>
            </p:cNvCxnSpPr>
            <p:nvPr/>
          </p:nvCxnSpPr>
          <p:spPr>
            <a:xfrm flipH="1">
              <a:off x="1217230" y="3194488"/>
              <a:ext cx="1756424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F4F9D59-71F8-4248-8E16-CAA6B82D2B6D}"/>
                </a:ext>
              </a:extLst>
            </p:cNvPr>
            <p:cNvCxnSpPr>
              <a:cxnSpLocks/>
              <a:stCxn id="48" idx="2"/>
              <a:endCxn id="4" idx="0"/>
            </p:cNvCxnSpPr>
            <p:nvPr/>
          </p:nvCxnSpPr>
          <p:spPr>
            <a:xfrm flipH="1">
              <a:off x="1696800" y="3194488"/>
              <a:ext cx="1276854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56D5EBD-CDDA-4D6F-ABE8-E33E11E76D98}"/>
                </a:ext>
              </a:extLst>
            </p:cNvPr>
            <p:cNvCxnSpPr>
              <a:stCxn id="8" idx="0"/>
              <a:endCxn id="48" idx="2"/>
            </p:cNvCxnSpPr>
            <p:nvPr/>
          </p:nvCxnSpPr>
          <p:spPr>
            <a:xfrm flipV="1">
              <a:off x="2176370" y="3194488"/>
              <a:ext cx="797284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989E669-58B6-404B-85BD-53A7A9C3495A}"/>
                </a:ext>
              </a:extLst>
            </p:cNvPr>
            <p:cNvCxnSpPr>
              <a:cxnSpLocks/>
              <a:stCxn id="16" idx="0"/>
              <a:endCxn id="48" idx="2"/>
            </p:cNvCxnSpPr>
            <p:nvPr/>
          </p:nvCxnSpPr>
          <p:spPr>
            <a:xfrm flipH="1" flipV="1">
              <a:off x="2973654" y="3194488"/>
              <a:ext cx="805046" cy="27365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0CEDB57-6DE9-4239-8AAF-FFEE6A5F343D}"/>
                </a:ext>
              </a:extLst>
            </p:cNvPr>
            <p:cNvCxnSpPr>
              <a:cxnSpLocks/>
              <a:stCxn id="18" idx="0"/>
              <a:endCxn id="48" idx="2"/>
            </p:cNvCxnSpPr>
            <p:nvPr/>
          </p:nvCxnSpPr>
          <p:spPr>
            <a:xfrm flipH="1" flipV="1">
              <a:off x="2973654" y="3194488"/>
              <a:ext cx="1284616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642C653-CFF1-47C5-9775-4ADFBF873C91}"/>
                </a:ext>
              </a:extLst>
            </p:cNvPr>
            <p:cNvCxnSpPr>
              <a:cxnSpLocks/>
              <a:stCxn id="20" idx="0"/>
              <a:endCxn id="48" idx="2"/>
            </p:cNvCxnSpPr>
            <p:nvPr/>
          </p:nvCxnSpPr>
          <p:spPr>
            <a:xfrm flipH="1" flipV="1">
              <a:off x="2973654" y="3194488"/>
              <a:ext cx="1764186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81CAD08-E88D-4CCD-B432-4F226077B109}"/>
                </a:ext>
              </a:extLst>
            </p:cNvPr>
            <p:cNvCxnSpPr>
              <a:cxnSpLocks/>
              <a:stCxn id="22" idx="0"/>
              <a:endCxn id="48" idx="2"/>
            </p:cNvCxnSpPr>
            <p:nvPr/>
          </p:nvCxnSpPr>
          <p:spPr>
            <a:xfrm flipH="1" flipV="1">
              <a:off x="2973654" y="3194488"/>
              <a:ext cx="2243756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F664191-27E4-4095-BA52-F762A5D98CF9}"/>
                </a:ext>
              </a:extLst>
            </p:cNvPr>
            <p:cNvCxnSpPr>
              <a:cxnSpLocks/>
              <a:stCxn id="24" idx="0"/>
              <a:endCxn id="50" idx="2"/>
            </p:cNvCxnSpPr>
            <p:nvPr/>
          </p:nvCxnSpPr>
          <p:spPr>
            <a:xfrm flipV="1">
              <a:off x="6804299" y="3196206"/>
              <a:ext cx="809564" cy="2734809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479A787-E39A-4250-B80D-2C82D9C45A2E}"/>
                </a:ext>
              </a:extLst>
            </p:cNvPr>
            <p:cNvCxnSpPr>
              <a:cxnSpLocks/>
              <a:stCxn id="26" idx="0"/>
              <a:endCxn id="50" idx="2"/>
            </p:cNvCxnSpPr>
            <p:nvPr/>
          </p:nvCxnSpPr>
          <p:spPr>
            <a:xfrm flipV="1">
              <a:off x="7283869" y="3196206"/>
              <a:ext cx="329994" cy="27348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42788F2-D72E-4C98-B31B-FC51DF39B7EF}"/>
                </a:ext>
              </a:extLst>
            </p:cNvPr>
            <p:cNvCxnSpPr>
              <a:cxnSpLocks/>
              <a:stCxn id="28" idx="0"/>
              <a:endCxn id="50" idx="2"/>
            </p:cNvCxnSpPr>
            <p:nvPr/>
          </p:nvCxnSpPr>
          <p:spPr>
            <a:xfrm flipH="1" flipV="1">
              <a:off x="7613863" y="3196206"/>
              <a:ext cx="149576" cy="27348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BA4A15D-380E-4341-B02F-9D44CEDFDC88}"/>
                </a:ext>
              </a:extLst>
            </p:cNvPr>
            <p:cNvCxnSpPr>
              <a:cxnSpLocks/>
              <a:stCxn id="30" idx="0"/>
              <a:endCxn id="50" idx="2"/>
            </p:cNvCxnSpPr>
            <p:nvPr/>
          </p:nvCxnSpPr>
          <p:spPr>
            <a:xfrm flipH="1" flipV="1">
              <a:off x="7613863" y="3196206"/>
              <a:ext cx="629146" cy="27348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CE6ACEF-5825-4123-8FC1-C78F7D2EAE1B}"/>
                </a:ext>
              </a:extLst>
            </p:cNvPr>
            <p:cNvCxnSpPr>
              <a:cxnSpLocks/>
              <a:stCxn id="32" idx="0"/>
              <a:endCxn id="52" idx="2"/>
            </p:cNvCxnSpPr>
            <p:nvPr/>
          </p:nvCxnSpPr>
          <p:spPr>
            <a:xfrm flipV="1">
              <a:off x="9782420" y="3196206"/>
              <a:ext cx="171974" cy="2734809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ED8801A-5D35-4398-850E-EEE644620C53}"/>
                </a:ext>
              </a:extLst>
            </p:cNvPr>
            <p:cNvCxnSpPr>
              <a:cxnSpLocks/>
              <a:stCxn id="34" idx="0"/>
              <a:endCxn id="52" idx="2"/>
            </p:cNvCxnSpPr>
            <p:nvPr/>
          </p:nvCxnSpPr>
          <p:spPr>
            <a:xfrm flipH="1" flipV="1">
              <a:off x="9954394" y="3196206"/>
              <a:ext cx="307596" cy="27348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98FD2FD5-C7A2-4C33-A049-9350B7C9E216}"/>
                </a:ext>
              </a:extLst>
            </p:cNvPr>
            <p:cNvCxnSpPr>
              <a:cxnSpLocks/>
              <a:stCxn id="36" idx="0"/>
              <a:endCxn id="54" idx="2"/>
            </p:cNvCxnSpPr>
            <p:nvPr/>
          </p:nvCxnSpPr>
          <p:spPr>
            <a:xfrm flipH="1" flipV="1">
              <a:off x="10684391" y="3204597"/>
              <a:ext cx="57169" cy="272641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3F99DA4-ED72-41B9-9EC6-D76B37A864C4}"/>
                </a:ext>
              </a:extLst>
            </p:cNvPr>
            <p:cNvCxnSpPr>
              <a:cxnSpLocks/>
              <a:stCxn id="38" idx="0"/>
              <a:endCxn id="56" idx="2"/>
            </p:cNvCxnSpPr>
            <p:nvPr/>
          </p:nvCxnSpPr>
          <p:spPr>
            <a:xfrm flipH="1" flipV="1">
              <a:off x="11173320" y="3194488"/>
              <a:ext cx="47810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898E88BF-3AB1-4D69-A154-F890900AB6E8}"/>
              </a:ext>
            </a:extLst>
          </p:cNvPr>
          <p:cNvSpPr/>
          <p:nvPr/>
        </p:nvSpPr>
        <p:spPr>
          <a:xfrm>
            <a:off x="5157017" y="3020039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A3E337A-33F0-495E-B2DF-7C7D6B0824BA}"/>
              </a:ext>
            </a:extLst>
          </p:cNvPr>
          <p:cNvSpPr/>
          <p:nvPr/>
        </p:nvSpPr>
        <p:spPr>
          <a:xfrm>
            <a:off x="8720498" y="3009930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CA9B66-61AF-4844-831E-F0E7252CA7AC}"/>
              </a:ext>
            </a:extLst>
          </p:cNvPr>
          <p:cNvGrpSpPr/>
          <p:nvPr/>
        </p:nvGrpSpPr>
        <p:grpSpPr>
          <a:xfrm>
            <a:off x="737660" y="3194488"/>
            <a:ext cx="10483470" cy="2736527"/>
            <a:chOff x="737660" y="3194488"/>
            <a:chExt cx="10483470" cy="2736527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EEB83BCB-1276-4B00-899F-EA69DD706012}"/>
                </a:ext>
              </a:extLst>
            </p:cNvPr>
            <p:cNvCxnSpPr>
              <a:cxnSpLocks/>
              <a:stCxn id="32" idx="0"/>
              <a:endCxn id="63" idx="2"/>
            </p:cNvCxnSpPr>
            <p:nvPr/>
          </p:nvCxnSpPr>
          <p:spPr>
            <a:xfrm flipH="1" flipV="1">
              <a:off x="5249296" y="3204597"/>
              <a:ext cx="4533124" cy="2726418"/>
            </a:xfrm>
            <a:prstGeom prst="line">
              <a:avLst/>
            </a:prstGeom>
            <a:ln w="9525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7BB69D2-46C2-42DA-9177-654E9DBFCA3E}"/>
                </a:ext>
              </a:extLst>
            </p:cNvPr>
            <p:cNvCxnSpPr>
              <a:cxnSpLocks/>
              <a:stCxn id="36" idx="0"/>
              <a:endCxn id="63" idx="2"/>
            </p:cNvCxnSpPr>
            <p:nvPr/>
          </p:nvCxnSpPr>
          <p:spPr>
            <a:xfrm flipH="1" flipV="1">
              <a:off x="5249296" y="3204597"/>
              <a:ext cx="5492264" cy="2726417"/>
            </a:xfrm>
            <a:prstGeom prst="line">
              <a:avLst/>
            </a:prstGeom>
            <a:ln w="9525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608021BB-E133-4C9B-A49C-6DEBFF6267AD}"/>
                </a:ext>
              </a:extLst>
            </p:cNvPr>
            <p:cNvGrpSpPr/>
            <p:nvPr/>
          </p:nvGrpSpPr>
          <p:grpSpPr>
            <a:xfrm>
              <a:off x="737660" y="3194488"/>
              <a:ext cx="10483470" cy="2736527"/>
              <a:chOff x="737660" y="3194488"/>
              <a:chExt cx="10483470" cy="2736527"/>
            </a:xfrm>
          </p:grpSpPr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CE653CD8-E00D-4DF5-9CF4-1A6405661453}"/>
                  </a:ext>
                </a:extLst>
              </p:cNvPr>
              <p:cNvCxnSpPr>
                <a:cxnSpLocks/>
                <a:stCxn id="2" idx="0"/>
                <a:endCxn id="63" idx="2"/>
              </p:cNvCxnSpPr>
              <p:nvPr/>
            </p:nvCxnSpPr>
            <p:spPr>
              <a:xfrm flipV="1">
                <a:off x="737660" y="3204597"/>
                <a:ext cx="4511636" cy="2726418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713D72-F4F8-4769-9B73-D98DC8B5333D}"/>
                  </a:ext>
                </a:extLst>
              </p:cNvPr>
              <p:cNvCxnSpPr>
                <a:cxnSpLocks/>
                <a:stCxn id="3" idx="0"/>
                <a:endCxn id="63" idx="2"/>
              </p:cNvCxnSpPr>
              <p:nvPr/>
            </p:nvCxnSpPr>
            <p:spPr>
              <a:xfrm flipV="1">
                <a:off x="1217230" y="3204597"/>
                <a:ext cx="4032066" cy="272641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328EF98C-E2E5-4D27-B335-115176ECF8D9}"/>
                  </a:ext>
                </a:extLst>
              </p:cNvPr>
              <p:cNvCxnSpPr>
                <a:cxnSpLocks/>
                <a:stCxn id="4" idx="0"/>
                <a:endCxn id="63" idx="2"/>
              </p:cNvCxnSpPr>
              <p:nvPr/>
            </p:nvCxnSpPr>
            <p:spPr>
              <a:xfrm flipV="1">
                <a:off x="1696800" y="3204597"/>
                <a:ext cx="3552496" cy="272641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57AF5C56-79CC-4541-B2F8-6FE5C9BB1E0F}"/>
                  </a:ext>
                </a:extLst>
              </p:cNvPr>
              <p:cNvCxnSpPr>
                <a:cxnSpLocks/>
                <a:stCxn id="8" idx="0"/>
                <a:endCxn id="63" idx="2"/>
              </p:cNvCxnSpPr>
              <p:nvPr/>
            </p:nvCxnSpPr>
            <p:spPr>
              <a:xfrm flipV="1">
                <a:off x="2176370" y="3204597"/>
                <a:ext cx="3072926" cy="272641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4554C62-E560-426B-AD3B-3E40CB35E107}"/>
                  </a:ext>
                </a:extLst>
              </p:cNvPr>
              <p:cNvCxnSpPr>
                <a:cxnSpLocks/>
                <a:stCxn id="24" idx="0"/>
                <a:endCxn id="63" idx="2"/>
              </p:cNvCxnSpPr>
              <p:nvPr/>
            </p:nvCxnSpPr>
            <p:spPr>
              <a:xfrm flipH="1" flipV="1">
                <a:off x="5249296" y="3204597"/>
                <a:ext cx="1555003" cy="2726418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231A407E-532C-4B6B-8427-6BB2F8B03140}"/>
                  </a:ext>
                </a:extLst>
              </p:cNvPr>
              <p:cNvCxnSpPr>
                <a:cxnSpLocks/>
                <a:stCxn id="26" idx="0"/>
                <a:endCxn id="63" idx="2"/>
              </p:cNvCxnSpPr>
              <p:nvPr/>
            </p:nvCxnSpPr>
            <p:spPr>
              <a:xfrm flipH="1" flipV="1">
                <a:off x="5249296" y="3204597"/>
                <a:ext cx="2034573" cy="272641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4691B925-3827-4B56-9597-9A40FAE987D0}"/>
                  </a:ext>
                </a:extLst>
              </p:cNvPr>
              <p:cNvCxnSpPr>
                <a:cxnSpLocks/>
                <a:stCxn id="16" idx="0"/>
                <a:endCxn id="64" idx="2"/>
              </p:cNvCxnSpPr>
              <p:nvPr/>
            </p:nvCxnSpPr>
            <p:spPr>
              <a:xfrm flipV="1">
                <a:off x="3778700" y="3194488"/>
                <a:ext cx="5034077" cy="273652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1929201-1655-4E7E-BD9F-2C47A2114E9C}"/>
                  </a:ext>
                </a:extLst>
              </p:cNvPr>
              <p:cNvCxnSpPr>
                <a:cxnSpLocks/>
                <a:stCxn id="18" idx="0"/>
                <a:endCxn id="64" idx="2"/>
              </p:cNvCxnSpPr>
              <p:nvPr/>
            </p:nvCxnSpPr>
            <p:spPr>
              <a:xfrm flipV="1">
                <a:off x="4258270" y="3194488"/>
                <a:ext cx="4554507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1D83F52F-83E0-4A76-B4AE-3ACF3B3FDE0C}"/>
                  </a:ext>
                </a:extLst>
              </p:cNvPr>
              <p:cNvCxnSpPr>
                <a:cxnSpLocks/>
                <a:stCxn id="20" idx="0"/>
                <a:endCxn id="64" idx="2"/>
              </p:cNvCxnSpPr>
              <p:nvPr/>
            </p:nvCxnSpPr>
            <p:spPr>
              <a:xfrm flipV="1">
                <a:off x="4737840" y="3194488"/>
                <a:ext cx="4074937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FC9B74A7-D214-41E5-B572-CEA485178DD5}"/>
                  </a:ext>
                </a:extLst>
              </p:cNvPr>
              <p:cNvCxnSpPr>
                <a:cxnSpLocks/>
                <a:stCxn id="22" idx="0"/>
                <a:endCxn id="64" idx="2"/>
              </p:cNvCxnSpPr>
              <p:nvPr/>
            </p:nvCxnSpPr>
            <p:spPr>
              <a:xfrm flipV="1">
                <a:off x="5217410" y="3194488"/>
                <a:ext cx="3595367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C2AB028-0EFC-4C4D-AE5D-1D9BD2D40FFD}"/>
                  </a:ext>
                </a:extLst>
              </p:cNvPr>
              <p:cNvCxnSpPr>
                <a:cxnSpLocks/>
                <a:stCxn id="28" idx="0"/>
                <a:endCxn id="64" idx="2"/>
              </p:cNvCxnSpPr>
              <p:nvPr/>
            </p:nvCxnSpPr>
            <p:spPr>
              <a:xfrm flipV="1">
                <a:off x="7763439" y="3194488"/>
                <a:ext cx="1049338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836595F-DF5F-44AB-990B-A973CF02F6CA}"/>
                  </a:ext>
                </a:extLst>
              </p:cNvPr>
              <p:cNvCxnSpPr>
                <a:cxnSpLocks/>
                <a:stCxn id="30" idx="0"/>
                <a:endCxn id="64" idx="2"/>
              </p:cNvCxnSpPr>
              <p:nvPr/>
            </p:nvCxnSpPr>
            <p:spPr>
              <a:xfrm flipV="1">
                <a:off x="8243009" y="3194488"/>
                <a:ext cx="569768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92C5DADC-AD1B-457E-B600-815491661562}"/>
                  </a:ext>
                </a:extLst>
              </p:cNvPr>
              <p:cNvCxnSpPr>
                <a:cxnSpLocks/>
                <a:stCxn id="34" idx="0"/>
                <a:endCxn id="64" idx="2"/>
              </p:cNvCxnSpPr>
              <p:nvPr/>
            </p:nvCxnSpPr>
            <p:spPr>
              <a:xfrm flipH="1" flipV="1">
                <a:off x="8812777" y="3194488"/>
                <a:ext cx="1449213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46283189-05B2-458A-A4E4-2629C94D80EF}"/>
                  </a:ext>
                </a:extLst>
              </p:cNvPr>
              <p:cNvCxnSpPr>
                <a:cxnSpLocks/>
                <a:stCxn id="38" idx="0"/>
                <a:endCxn id="64" idx="2"/>
              </p:cNvCxnSpPr>
              <p:nvPr/>
            </p:nvCxnSpPr>
            <p:spPr>
              <a:xfrm flipH="1" flipV="1">
                <a:off x="8812777" y="3194488"/>
                <a:ext cx="2408353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/>
              <p:nvPr/>
            </p:nvSpPr>
            <p:spPr>
              <a:xfrm>
                <a:off x="2390619" y="2671143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19" y="2671143"/>
                <a:ext cx="1166070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文本框 131">
            <a:extLst>
              <a:ext uri="{FF2B5EF4-FFF2-40B4-BE49-F238E27FC236}">
                <a16:creationId xmlns:a16="http://schemas.microsoft.com/office/drawing/2014/main" id="{151253C8-91DE-4050-816C-8E12B801BBA2}"/>
              </a:ext>
            </a:extLst>
          </p:cNvPr>
          <p:cNvSpPr txBox="1"/>
          <p:nvPr/>
        </p:nvSpPr>
        <p:spPr>
          <a:xfrm>
            <a:off x="657964" y="2123528"/>
            <a:ext cx="17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Greedy: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/>
              <p:nvPr/>
            </p:nvSpPr>
            <p:spPr>
              <a:xfrm>
                <a:off x="4634866" y="2706759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66" y="2706759"/>
                <a:ext cx="1166070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/>
              <p:nvPr/>
            </p:nvSpPr>
            <p:spPr>
              <a:xfrm>
                <a:off x="7016935" y="2727320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35" y="2727320"/>
                <a:ext cx="1166070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/>
              <p:nvPr/>
            </p:nvSpPr>
            <p:spPr>
              <a:xfrm>
                <a:off x="8232934" y="272099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34" y="2720997"/>
                <a:ext cx="1166070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/>
              <p:nvPr/>
            </p:nvSpPr>
            <p:spPr>
              <a:xfrm>
                <a:off x="9378751" y="272099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51" y="2720997"/>
                <a:ext cx="1166070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/>
              <p:nvPr/>
            </p:nvSpPr>
            <p:spPr>
              <a:xfrm>
                <a:off x="10082287" y="2727769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287" y="2727769"/>
                <a:ext cx="1166070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/>
              <p:nvPr/>
            </p:nvSpPr>
            <p:spPr>
              <a:xfrm>
                <a:off x="10688097" y="2727768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097" y="2727768"/>
                <a:ext cx="1166070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FCC8A4-314C-4081-9A9C-CF9C177CD5BD}"/>
                  </a:ext>
                </a:extLst>
              </p:cNvPr>
              <p:cNvSpPr txBox="1"/>
              <p:nvPr/>
            </p:nvSpPr>
            <p:spPr>
              <a:xfrm>
                <a:off x="1593908" y="6308521"/>
                <a:ext cx="173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FCC8A4-314C-4081-9A9C-CF9C177C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8" y="6308521"/>
                <a:ext cx="17326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CAD489C-40BB-4FE9-A0F8-8E267C2F313A}"/>
                  </a:ext>
                </a:extLst>
              </p:cNvPr>
              <p:cNvSpPr txBox="1"/>
              <p:nvPr/>
            </p:nvSpPr>
            <p:spPr>
              <a:xfrm>
                <a:off x="5229672" y="6308521"/>
                <a:ext cx="1732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CAD489C-40BB-4FE9-A0F8-8E267C2F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672" y="6308521"/>
                <a:ext cx="173265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8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set cover problem where a good solution is not obtained by the greedy algorithm (for example,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&gt; 2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C*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)).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47A2B7E-6366-4714-BCD6-92269AFA4C93}"/>
              </a:ext>
            </a:extLst>
          </p:cNvPr>
          <p:cNvSpPr/>
          <p:nvPr/>
        </p:nvSpPr>
        <p:spPr>
          <a:xfrm>
            <a:off x="657964" y="5897459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8C6F6F-8CC9-4427-ADC5-2DE496A45B74}"/>
              </a:ext>
            </a:extLst>
          </p:cNvPr>
          <p:cNvSpPr/>
          <p:nvPr/>
        </p:nvSpPr>
        <p:spPr>
          <a:xfrm>
            <a:off x="113753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0ACE8E6-1A9B-4119-950B-BE871B891FDC}"/>
              </a:ext>
            </a:extLst>
          </p:cNvPr>
          <p:cNvSpPr/>
          <p:nvPr/>
        </p:nvSpPr>
        <p:spPr>
          <a:xfrm>
            <a:off x="161710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D86BBB-DB2E-42E7-B3B1-F703D49CE040}"/>
              </a:ext>
            </a:extLst>
          </p:cNvPr>
          <p:cNvSpPr/>
          <p:nvPr/>
        </p:nvSpPr>
        <p:spPr>
          <a:xfrm>
            <a:off x="209667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AA79E80-7420-49F2-94D6-8EF945896F02}"/>
              </a:ext>
            </a:extLst>
          </p:cNvPr>
          <p:cNvSpPr/>
          <p:nvPr/>
        </p:nvSpPr>
        <p:spPr>
          <a:xfrm>
            <a:off x="3699004" y="5897459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AA903-FE33-45D5-A497-55CC5FC04C24}"/>
              </a:ext>
            </a:extLst>
          </p:cNvPr>
          <p:cNvSpPr/>
          <p:nvPr/>
        </p:nvSpPr>
        <p:spPr>
          <a:xfrm>
            <a:off x="417857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4CDCC9-AC15-4795-9A22-A479F2D8A3C6}"/>
              </a:ext>
            </a:extLst>
          </p:cNvPr>
          <p:cNvSpPr/>
          <p:nvPr/>
        </p:nvSpPr>
        <p:spPr>
          <a:xfrm>
            <a:off x="465814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15AFA5E-0775-4C0F-BEB4-2BB95F39E2AB}"/>
              </a:ext>
            </a:extLst>
          </p:cNvPr>
          <p:cNvSpPr/>
          <p:nvPr/>
        </p:nvSpPr>
        <p:spPr>
          <a:xfrm>
            <a:off x="513771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8A1878-BCD5-425D-8FB7-1B86EF04C952}"/>
              </a:ext>
            </a:extLst>
          </p:cNvPr>
          <p:cNvSpPr/>
          <p:nvPr/>
        </p:nvSpPr>
        <p:spPr>
          <a:xfrm>
            <a:off x="6724603" y="5897459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F5C455-ADBF-4F01-8DB4-FAAF1B7AC65A}"/>
              </a:ext>
            </a:extLst>
          </p:cNvPr>
          <p:cNvSpPr/>
          <p:nvPr/>
        </p:nvSpPr>
        <p:spPr>
          <a:xfrm>
            <a:off x="7204173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F0A9844-2807-4A5F-AEA2-B6F279FFA0A5}"/>
              </a:ext>
            </a:extLst>
          </p:cNvPr>
          <p:cNvSpPr/>
          <p:nvPr/>
        </p:nvSpPr>
        <p:spPr>
          <a:xfrm>
            <a:off x="7683743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7E53A98-98F3-4BF1-9A06-CA40EA99FEA3}"/>
              </a:ext>
            </a:extLst>
          </p:cNvPr>
          <p:cNvSpPr/>
          <p:nvPr/>
        </p:nvSpPr>
        <p:spPr>
          <a:xfrm>
            <a:off x="8163313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B90172-12BD-4369-BD79-5AD1D1BB01A7}"/>
              </a:ext>
            </a:extLst>
          </p:cNvPr>
          <p:cNvSpPr/>
          <p:nvPr/>
        </p:nvSpPr>
        <p:spPr>
          <a:xfrm>
            <a:off x="9702724" y="5897459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E838704-D0D1-40B1-AF15-5CBD746F8C3E}"/>
              </a:ext>
            </a:extLst>
          </p:cNvPr>
          <p:cNvSpPr/>
          <p:nvPr/>
        </p:nvSpPr>
        <p:spPr>
          <a:xfrm>
            <a:off x="1018229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4EA0887-2A9C-46CF-BEA2-485F848C98A1}"/>
              </a:ext>
            </a:extLst>
          </p:cNvPr>
          <p:cNvSpPr/>
          <p:nvPr/>
        </p:nvSpPr>
        <p:spPr>
          <a:xfrm>
            <a:off x="1066186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C92423F-C3BD-4D19-8D5F-EC52C1EBA01D}"/>
              </a:ext>
            </a:extLst>
          </p:cNvPr>
          <p:cNvSpPr/>
          <p:nvPr/>
        </p:nvSpPr>
        <p:spPr>
          <a:xfrm>
            <a:off x="1114143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7958E64-3F3A-4C28-8D89-93FD056BD795}"/>
              </a:ext>
            </a:extLst>
          </p:cNvPr>
          <p:cNvGrpSpPr/>
          <p:nvPr/>
        </p:nvGrpSpPr>
        <p:grpSpPr>
          <a:xfrm>
            <a:off x="2881375" y="2976374"/>
            <a:ext cx="8384224" cy="194667"/>
            <a:chOff x="2881375" y="3135765"/>
            <a:chExt cx="8384224" cy="194667"/>
          </a:xfrm>
          <a:solidFill>
            <a:schemeClr val="bg2">
              <a:lumMod val="75000"/>
            </a:schemeClr>
          </a:solid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2826D7-A628-43AE-9C50-C8B9A63CC26E}"/>
                </a:ext>
              </a:extLst>
            </p:cNvPr>
            <p:cNvSpPr/>
            <p:nvPr/>
          </p:nvSpPr>
          <p:spPr>
            <a:xfrm>
              <a:off x="2881375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203B5D1-42F8-4858-B3A0-E4FADA97F213}"/>
                </a:ext>
              </a:extLst>
            </p:cNvPr>
            <p:cNvSpPr/>
            <p:nvPr/>
          </p:nvSpPr>
          <p:spPr>
            <a:xfrm>
              <a:off x="7521584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0238F7-4CEC-40C6-AF07-2C5CB9F90466}"/>
                </a:ext>
              </a:extLst>
            </p:cNvPr>
            <p:cNvSpPr/>
            <p:nvPr/>
          </p:nvSpPr>
          <p:spPr>
            <a:xfrm>
              <a:off x="9862115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ABB32C-28F5-4F32-913D-0870175A4052}"/>
                </a:ext>
              </a:extLst>
            </p:cNvPr>
            <p:cNvSpPr/>
            <p:nvPr/>
          </p:nvSpPr>
          <p:spPr>
            <a:xfrm>
              <a:off x="10592112" y="3145874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6C66F80-2237-47D6-9D17-4C3C9CB55E88}"/>
                </a:ext>
              </a:extLst>
            </p:cNvPr>
            <p:cNvSpPr/>
            <p:nvPr/>
          </p:nvSpPr>
          <p:spPr>
            <a:xfrm>
              <a:off x="11081041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DA61CD-2701-4915-91CA-BB18DD2E6C30}"/>
              </a:ext>
            </a:extLst>
          </p:cNvPr>
          <p:cNvGrpSpPr/>
          <p:nvPr/>
        </p:nvGrpSpPr>
        <p:grpSpPr>
          <a:xfrm>
            <a:off x="737660" y="3160932"/>
            <a:ext cx="10483470" cy="2736527"/>
            <a:chOff x="737660" y="3160932"/>
            <a:chExt cx="10483470" cy="2736527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252D4D8-A8C2-47A2-A11D-3683B87D7DC7}"/>
                </a:ext>
              </a:extLst>
            </p:cNvPr>
            <p:cNvCxnSpPr>
              <a:stCxn id="48" idx="2"/>
              <a:endCxn id="2" idx="0"/>
            </p:cNvCxnSpPr>
            <p:nvPr/>
          </p:nvCxnSpPr>
          <p:spPr>
            <a:xfrm flipH="1">
              <a:off x="737660" y="3160932"/>
              <a:ext cx="2235994" cy="2736527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27AD2E2-187D-40E1-9DB0-FBC9EFB44754}"/>
                </a:ext>
              </a:extLst>
            </p:cNvPr>
            <p:cNvCxnSpPr>
              <a:stCxn id="48" idx="2"/>
              <a:endCxn id="3" idx="0"/>
            </p:cNvCxnSpPr>
            <p:nvPr/>
          </p:nvCxnSpPr>
          <p:spPr>
            <a:xfrm flipH="1">
              <a:off x="1217230" y="3160932"/>
              <a:ext cx="1756424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F4F9D59-71F8-4248-8E16-CAA6B82D2B6D}"/>
                </a:ext>
              </a:extLst>
            </p:cNvPr>
            <p:cNvCxnSpPr>
              <a:cxnSpLocks/>
              <a:stCxn id="48" idx="2"/>
              <a:endCxn id="4" idx="0"/>
            </p:cNvCxnSpPr>
            <p:nvPr/>
          </p:nvCxnSpPr>
          <p:spPr>
            <a:xfrm flipH="1">
              <a:off x="1696800" y="3160932"/>
              <a:ext cx="1276854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56D5EBD-CDDA-4D6F-ABE8-E33E11E76D98}"/>
                </a:ext>
              </a:extLst>
            </p:cNvPr>
            <p:cNvCxnSpPr>
              <a:stCxn id="8" idx="0"/>
              <a:endCxn id="48" idx="2"/>
            </p:cNvCxnSpPr>
            <p:nvPr/>
          </p:nvCxnSpPr>
          <p:spPr>
            <a:xfrm flipV="1">
              <a:off x="2176370" y="3160932"/>
              <a:ext cx="797284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989E669-58B6-404B-85BD-53A7A9C3495A}"/>
                </a:ext>
              </a:extLst>
            </p:cNvPr>
            <p:cNvCxnSpPr>
              <a:cxnSpLocks/>
              <a:stCxn id="16" idx="0"/>
              <a:endCxn id="48" idx="2"/>
            </p:cNvCxnSpPr>
            <p:nvPr/>
          </p:nvCxnSpPr>
          <p:spPr>
            <a:xfrm flipH="1" flipV="1">
              <a:off x="2973654" y="3160932"/>
              <a:ext cx="805046" cy="2736527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0CEDB57-6DE9-4239-8AAF-FFEE6A5F343D}"/>
                </a:ext>
              </a:extLst>
            </p:cNvPr>
            <p:cNvCxnSpPr>
              <a:cxnSpLocks/>
              <a:stCxn id="18" idx="0"/>
              <a:endCxn id="48" idx="2"/>
            </p:cNvCxnSpPr>
            <p:nvPr/>
          </p:nvCxnSpPr>
          <p:spPr>
            <a:xfrm flipH="1" flipV="1">
              <a:off x="2973654" y="3160932"/>
              <a:ext cx="1284616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642C653-CFF1-47C5-9775-4ADFBF873C91}"/>
                </a:ext>
              </a:extLst>
            </p:cNvPr>
            <p:cNvCxnSpPr>
              <a:cxnSpLocks/>
              <a:stCxn id="20" idx="0"/>
              <a:endCxn id="48" idx="2"/>
            </p:cNvCxnSpPr>
            <p:nvPr/>
          </p:nvCxnSpPr>
          <p:spPr>
            <a:xfrm flipH="1" flipV="1">
              <a:off x="2973654" y="3160932"/>
              <a:ext cx="1764186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81CAD08-E88D-4CCD-B432-4F226077B109}"/>
                </a:ext>
              </a:extLst>
            </p:cNvPr>
            <p:cNvCxnSpPr>
              <a:cxnSpLocks/>
              <a:stCxn id="22" idx="0"/>
              <a:endCxn id="48" idx="2"/>
            </p:cNvCxnSpPr>
            <p:nvPr/>
          </p:nvCxnSpPr>
          <p:spPr>
            <a:xfrm flipH="1" flipV="1">
              <a:off x="2973654" y="3160932"/>
              <a:ext cx="2243756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F664191-27E4-4095-BA52-F762A5D98CF9}"/>
                </a:ext>
              </a:extLst>
            </p:cNvPr>
            <p:cNvCxnSpPr>
              <a:cxnSpLocks/>
              <a:stCxn id="24" idx="0"/>
              <a:endCxn id="50" idx="2"/>
            </p:cNvCxnSpPr>
            <p:nvPr/>
          </p:nvCxnSpPr>
          <p:spPr>
            <a:xfrm flipV="1">
              <a:off x="6804299" y="3162650"/>
              <a:ext cx="809564" cy="2734809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479A787-E39A-4250-B80D-2C82D9C45A2E}"/>
                </a:ext>
              </a:extLst>
            </p:cNvPr>
            <p:cNvCxnSpPr>
              <a:cxnSpLocks/>
              <a:stCxn id="26" idx="0"/>
              <a:endCxn id="50" idx="2"/>
            </p:cNvCxnSpPr>
            <p:nvPr/>
          </p:nvCxnSpPr>
          <p:spPr>
            <a:xfrm flipV="1">
              <a:off x="7283869" y="3162650"/>
              <a:ext cx="329994" cy="2734808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42788F2-D72E-4C98-B31B-FC51DF39B7EF}"/>
                </a:ext>
              </a:extLst>
            </p:cNvPr>
            <p:cNvCxnSpPr>
              <a:cxnSpLocks/>
              <a:stCxn id="28" idx="0"/>
              <a:endCxn id="50" idx="2"/>
            </p:cNvCxnSpPr>
            <p:nvPr/>
          </p:nvCxnSpPr>
          <p:spPr>
            <a:xfrm flipH="1" flipV="1">
              <a:off x="7613863" y="3162650"/>
              <a:ext cx="149576" cy="2734808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BA4A15D-380E-4341-B02F-9D44CEDFDC88}"/>
                </a:ext>
              </a:extLst>
            </p:cNvPr>
            <p:cNvCxnSpPr>
              <a:cxnSpLocks/>
              <a:stCxn id="30" idx="0"/>
              <a:endCxn id="50" idx="2"/>
            </p:cNvCxnSpPr>
            <p:nvPr/>
          </p:nvCxnSpPr>
          <p:spPr>
            <a:xfrm flipH="1" flipV="1">
              <a:off x="7613863" y="3162650"/>
              <a:ext cx="629146" cy="2734808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CE6ACEF-5825-4123-8FC1-C78F7D2EAE1B}"/>
                </a:ext>
              </a:extLst>
            </p:cNvPr>
            <p:cNvCxnSpPr>
              <a:cxnSpLocks/>
              <a:stCxn id="32" idx="0"/>
              <a:endCxn id="52" idx="2"/>
            </p:cNvCxnSpPr>
            <p:nvPr/>
          </p:nvCxnSpPr>
          <p:spPr>
            <a:xfrm flipV="1">
              <a:off x="9782420" y="3162650"/>
              <a:ext cx="171974" cy="2734809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ED8801A-5D35-4398-850E-EEE644620C53}"/>
                </a:ext>
              </a:extLst>
            </p:cNvPr>
            <p:cNvCxnSpPr>
              <a:cxnSpLocks/>
              <a:stCxn id="34" idx="0"/>
              <a:endCxn id="52" idx="2"/>
            </p:cNvCxnSpPr>
            <p:nvPr/>
          </p:nvCxnSpPr>
          <p:spPr>
            <a:xfrm flipH="1" flipV="1">
              <a:off x="9954394" y="3162650"/>
              <a:ext cx="307596" cy="2734808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98FD2FD5-C7A2-4C33-A049-9350B7C9E216}"/>
                </a:ext>
              </a:extLst>
            </p:cNvPr>
            <p:cNvCxnSpPr>
              <a:cxnSpLocks/>
              <a:stCxn id="36" idx="0"/>
              <a:endCxn id="54" idx="2"/>
            </p:cNvCxnSpPr>
            <p:nvPr/>
          </p:nvCxnSpPr>
          <p:spPr>
            <a:xfrm flipH="1" flipV="1">
              <a:off x="10684391" y="3171041"/>
              <a:ext cx="57169" cy="2726417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3F99DA4-ED72-41B9-9EC6-D76B37A864C4}"/>
                </a:ext>
              </a:extLst>
            </p:cNvPr>
            <p:cNvCxnSpPr>
              <a:cxnSpLocks/>
              <a:stCxn id="38" idx="0"/>
              <a:endCxn id="56" idx="2"/>
            </p:cNvCxnSpPr>
            <p:nvPr/>
          </p:nvCxnSpPr>
          <p:spPr>
            <a:xfrm flipH="1" flipV="1">
              <a:off x="11173320" y="3160932"/>
              <a:ext cx="47810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898E88BF-3AB1-4D69-A154-F890900AB6E8}"/>
              </a:ext>
            </a:extLst>
          </p:cNvPr>
          <p:cNvSpPr/>
          <p:nvPr/>
        </p:nvSpPr>
        <p:spPr>
          <a:xfrm>
            <a:off x="5157017" y="2986483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A3E337A-33F0-495E-B2DF-7C7D6B0824BA}"/>
              </a:ext>
            </a:extLst>
          </p:cNvPr>
          <p:cNvSpPr/>
          <p:nvPr/>
        </p:nvSpPr>
        <p:spPr>
          <a:xfrm>
            <a:off x="8720498" y="2976374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EB83BCB-1276-4B00-899F-EA69DD706012}"/>
              </a:ext>
            </a:extLst>
          </p:cNvPr>
          <p:cNvCxnSpPr>
            <a:cxnSpLocks/>
            <a:stCxn id="32" idx="0"/>
            <a:endCxn id="63" idx="2"/>
          </p:cNvCxnSpPr>
          <p:nvPr/>
        </p:nvCxnSpPr>
        <p:spPr>
          <a:xfrm flipH="1" flipV="1">
            <a:off x="5249296" y="3171041"/>
            <a:ext cx="4533124" cy="2726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7BB69D2-46C2-42DA-9177-654E9DBFCA3E}"/>
              </a:ext>
            </a:extLst>
          </p:cNvPr>
          <p:cNvCxnSpPr>
            <a:cxnSpLocks/>
            <a:stCxn id="36" idx="0"/>
            <a:endCxn id="63" idx="2"/>
          </p:cNvCxnSpPr>
          <p:nvPr/>
        </p:nvCxnSpPr>
        <p:spPr>
          <a:xfrm flipH="1" flipV="1">
            <a:off x="5249296" y="3171041"/>
            <a:ext cx="5492264" cy="2726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608021BB-E133-4C9B-A49C-6DEBFF6267AD}"/>
              </a:ext>
            </a:extLst>
          </p:cNvPr>
          <p:cNvGrpSpPr/>
          <p:nvPr/>
        </p:nvGrpSpPr>
        <p:grpSpPr>
          <a:xfrm>
            <a:off x="737660" y="3160932"/>
            <a:ext cx="10483470" cy="2736527"/>
            <a:chOff x="737660" y="3160932"/>
            <a:chExt cx="10483470" cy="2736527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E653CD8-E00D-4DF5-9CF4-1A6405661453}"/>
                </a:ext>
              </a:extLst>
            </p:cNvPr>
            <p:cNvCxnSpPr>
              <a:cxnSpLocks/>
              <a:stCxn id="2" idx="0"/>
              <a:endCxn id="63" idx="2"/>
            </p:cNvCxnSpPr>
            <p:nvPr/>
          </p:nvCxnSpPr>
          <p:spPr>
            <a:xfrm flipV="1">
              <a:off x="737660" y="3171041"/>
              <a:ext cx="4511636" cy="27264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713D72-F4F8-4769-9B73-D98DC8B5333D}"/>
                </a:ext>
              </a:extLst>
            </p:cNvPr>
            <p:cNvCxnSpPr>
              <a:cxnSpLocks/>
              <a:stCxn id="3" idx="0"/>
              <a:endCxn id="63" idx="2"/>
            </p:cNvCxnSpPr>
            <p:nvPr/>
          </p:nvCxnSpPr>
          <p:spPr>
            <a:xfrm flipV="1">
              <a:off x="1217230" y="3171041"/>
              <a:ext cx="4032066" cy="2726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28EF98C-E2E5-4D27-B335-115176ECF8D9}"/>
                </a:ext>
              </a:extLst>
            </p:cNvPr>
            <p:cNvCxnSpPr>
              <a:cxnSpLocks/>
              <a:stCxn id="4" idx="0"/>
              <a:endCxn id="63" idx="2"/>
            </p:cNvCxnSpPr>
            <p:nvPr/>
          </p:nvCxnSpPr>
          <p:spPr>
            <a:xfrm flipV="1">
              <a:off x="1696800" y="3171041"/>
              <a:ext cx="3552496" cy="2726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7AF5C56-79CC-4541-B2F8-6FE5C9BB1E0F}"/>
                </a:ext>
              </a:extLst>
            </p:cNvPr>
            <p:cNvCxnSpPr>
              <a:cxnSpLocks/>
              <a:stCxn id="8" idx="0"/>
              <a:endCxn id="63" idx="2"/>
            </p:cNvCxnSpPr>
            <p:nvPr/>
          </p:nvCxnSpPr>
          <p:spPr>
            <a:xfrm flipV="1">
              <a:off x="2176370" y="3171041"/>
              <a:ext cx="3072926" cy="2726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4554C62-E560-426B-AD3B-3E40CB35E107}"/>
                </a:ext>
              </a:extLst>
            </p:cNvPr>
            <p:cNvCxnSpPr>
              <a:cxnSpLocks/>
              <a:stCxn id="24" idx="0"/>
              <a:endCxn id="63" idx="2"/>
            </p:cNvCxnSpPr>
            <p:nvPr/>
          </p:nvCxnSpPr>
          <p:spPr>
            <a:xfrm flipH="1" flipV="1">
              <a:off x="5249296" y="3171041"/>
              <a:ext cx="1555003" cy="27264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231A407E-532C-4B6B-8427-6BB2F8B03140}"/>
                </a:ext>
              </a:extLst>
            </p:cNvPr>
            <p:cNvCxnSpPr>
              <a:cxnSpLocks/>
              <a:stCxn id="26" idx="0"/>
              <a:endCxn id="63" idx="2"/>
            </p:cNvCxnSpPr>
            <p:nvPr/>
          </p:nvCxnSpPr>
          <p:spPr>
            <a:xfrm flipH="1" flipV="1">
              <a:off x="5249296" y="3171041"/>
              <a:ext cx="2034573" cy="2726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691B925-3827-4B56-9597-9A40FAE987D0}"/>
                </a:ext>
              </a:extLst>
            </p:cNvPr>
            <p:cNvCxnSpPr>
              <a:cxnSpLocks/>
              <a:stCxn id="16" idx="0"/>
              <a:endCxn id="64" idx="2"/>
            </p:cNvCxnSpPr>
            <p:nvPr/>
          </p:nvCxnSpPr>
          <p:spPr>
            <a:xfrm flipV="1">
              <a:off x="3778700" y="3160932"/>
              <a:ext cx="5034077" cy="2736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A1929201-1655-4E7E-BD9F-2C47A2114E9C}"/>
                </a:ext>
              </a:extLst>
            </p:cNvPr>
            <p:cNvCxnSpPr>
              <a:cxnSpLocks/>
              <a:stCxn id="18" idx="0"/>
              <a:endCxn id="64" idx="2"/>
            </p:cNvCxnSpPr>
            <p:nvPr/>
          </p:nvCxnSpPr>
          <p:spPr>
            <a:xfrm flipV="1">
              <a:off x="4258270" y="3160932"/>
              <a:ext cx="4554507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D83F52F-83E0-4A76-B4AE-3ACF3B3FDE0C}"/>
                </a:ext>
              </a:extLst>
            </p:cNvPr>
            <p:cNvCxnSpPr>
              <a:cxnSpLocks/>
              <a:stCxn id="20" idx="0"/>
              <a:endCxn id="64" idx="2"/>
            </p:cNvCxnSpPr>
            <p:nvPr/>
          </p:nvCxnSpPr>
          <p:spPr>
            <a:xfrm flipV="1">
              <a:off x="4737840" y="3160932"/>
              <a:ext cx="4074937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FC9B74A7-D214-41E5-B572-CEA485178DD5}"/>
                </a:ext>
              </a:extLst>
            </p:cNvPr>
            <p:cNvCxnSpPr>
              <a:cxnSpLocks/>
              <a:stCxn id="22" idx="0"/>
              <a:endCxn id="64" idx="2"/>
            </p:cNvCxnSpPr>
            <p:nvPr/>
          </p:nvCxnSpPr>
          <p:spPr>
            <a:xfrm flipV="1">
              <a:off x="5217410" y="3160932"/>
              <a:ext cx="3595367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DC2AB028-0EFC-4C4D-AE5D-1D9BD2D40FFD}"/>
                </a:ext>
              </a:extLst>
            </p:cNvPr>
            <p:cNvCxnSpPr>
              <a:cxnSpLocks/>
              <a:stCxn id="28" idx="0"/>
              <a:endCxn id="64" idx="2"/>
            </p:cNvCxnSpPr>
            <p:nvPr/>
          </p:nvCxnSpPr>
          <p:spPr>
            <a:xfrm flipV="1">
              <a:off x="7763439" y="3160932"/>
              <a:ext cx="1049338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836595F-DF5F-44AB-990B-A973CF02F6CA}"/>
                </a:ext>
              </a:extLst>
            </p:cNvPr>
            <p:cNvCxnSpPr>
              <a:cxnSpLocks/>
              <a:stCxn id="30" idx="0"/>
              <a:endCxn id="64" idx="2"/>
            </p:cNvCxnSpPr>
            <p:nvPr/>
          </p:nvCxnSpPr>
          <p:spPr>
            <a:xfrm flipV="1">
              <a:off x="8243009" y="3160932"/>
              <a:ext cx="569768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2C5DADC-AD1B-457E-B600-815491661562}"/>
                </a:ext>
              </a:extLst>
            </p:cNvPr>
            <p:cNvCxnSpPr>
              <a:cxnSpLocks/>
              <a:stCxn id="34" idx="0"/>
              <a:endCxn id="64" idx="2"/>
            </p:cNvCxnSpPr>
            <p:nvPr/>
          </p:nvCxnSpPr>
          <p:spPr>
            <a:xfrm flipH="1" flipV="1">
              <a:off x="8812777" y="3160932"/>
              <a:ext cx="1449213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6283189-05B2-458A-A4E4-2629C94D80EF}"/>
                </a:ext>
              </a:extLst>
            </p:cNvPr>
            <p:cNvCxnSpPr>
              <a:cxnSpLocks/>
              <a:stCxn id="38" idx="0"/>
              <a:endCxn id="64" idx="2"/>
            </p:cNvCxnSpPr>
            <p:nvPr/>
          </p:nvCxnSpPr>
          <p:spPr>
            <a:xfrm flipH="1" flipV="1">
              <a:off x="8812777" y="3160932"/>
              <a:ext cx="2408353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/>
              <p:nvPr/>
            </p:nvSpPr>
            <p:spPr>
              <a:xfrm>
                <a:off x="2390619" y="263758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19" y="2637587"/>
                <a:ext cx="1166070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文本框 131">
            <a:extLst>
              <a:ext uri="{FF2B5EF4-FFF2-40B4-BE49-F238E27FC236}">
                <a16:creationId xmlns:a16="http://schemas.microsoft.com/office/drawing/2014/main" id="{151253C8-91DE-4050-816C-8E12B801BBA2}"/>
              </a:ext>
            </a:extLst>
          </p:cNvPr>
          <p:cNvSpPr txBox="1"/>
          <p:nvPr/>
        </p:nvSpPr>
        <p:spPr>
          <a:xfrm>
            <a:off x="636954" y="2103631"/>
            <a:ext cx="17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Optimal: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/>
              <p:nvPr/>
            </p:nvSpPr>
            <p:spPr>
              <a:xfrm>
                <a:off x="4634866" y="2673203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66" y="2673203"/>
                <a:ext cx="1166070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/>
              <p:nvPr/>
            </p:nvSpPr>
            <p:spPr>
              <a:xfrm>
                <a:off x="7016935" y="2693764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35" y="2693764"/>
                <a:ext cx="1166070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/>
              <p:nvPr/>
            </p:nvSpPr>
            <p:spPr>
              <a:xfrm>
                <a:off x="8232934" y="2687441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34" y="2687441"/>
                <a:ext cx="1166070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/>
              <p:nvPr/>
            </p:nvSpPr>
            <p:spPr>
              <a:xfrm>
                <a:off x="9378751" y="2687441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51" y="2687441"/>
                <a:ext cx="1166070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/>
              <p:nvPr/>
            </p:nvSpPr>
            <p:spPr>
              <a:xfrm>
                <a:off x="10082287" y="2694213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287" y="2694213"/>
                <a:ext cx="1166070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/>
              <p:nvPr/>
            </p:nvSpPr>
            <p:spPr>
              <a:xfrm>
                <a:off x="10688097" y="2694212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097" y="2694212"/>
                <a:ext cx="1166070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16AE0F9A-0205-4502-B7BC-5C4923CD8924}"/>
                  </a:ext>
                </a:extLst>
              </p:cNvPr>
              <p:cNvSpPr txBox="1"/>
              <p:nvPr/>
            </p:nvSpPr>
            <p:spPr>
              <a:xfrm>
                <a:off x="4658144" y="6272933"/>
                <a:ext cx="2653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16AE0F9A-0205-4502-B7BC-5C4923CD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44" y="6272933"/>
                <a:ext cx="265344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B596602-9189-4589-91B1-F960F698C42A}"/>
                  </a:ext>
                </a:extLst>
              </p:cNvPr>
              <p:cNvSpPr txBox="1"/>
              <p:nvPr/>
            </p:nvSpPr>
            <p:spPr>
              <a:xfrm>
                <a:off x="1643522" y="6299008"/>
                <a:ext cx="173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B596602-9189-4589-91B1-F960F698C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522" y="6299008"/>
                <a:ext cx="17326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96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244</Words>
  <Application>Microsoft Office PowerPoint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Lato Black</vt:lpstr>
      <vt:lpstr>等线</vt:lpstr>
      <vt:lpstr>等线 Light</vt:lpstr>
      <vt:lpstr>思源黑体 CN Bold</vt:lpstr>
      <vt:lpstr>思源黑体 CN Light</vt:lpstr>
      <vt:lpstr>Arial</vt:lpstr>
      <vt:lpstr>Arial Black</vt:lpstr>
      <vt:lpstr>Cambria Math</vt:lpstr>
      <vt:lpstr>Times New Roman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刘 禹熙</cp:lastModifiedBy>
  <cp:revision>78</cp:revision>
  <dcterms:created xsi:type="dcterms:W3CDTF">2019-12-17T11:56:00Z</dcterms:created>
  <dcterms:modified xsi:type="dcterms:W3CDTF">2020-10-30T09:53:52Z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