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9286-BEA5-4092-A36A-8B640E5B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CC40D-1DFA-4080-8F51-DF096279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B2951-8E52-4961-9C50-D4FADDE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350C1-8B52-4E55-BC7F-2A38C1BC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CF7B4-778C-4160-951C-596B0523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7FC7-1A9A-4E2D-998A-3F57D4B0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3D21A2-C1E4-4ECA-86D4-25B5FDB4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D3467-4523-43F4-947A-A926DA37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62140-6B31-4E66-8D4B-6F2B907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CABEF-2D90-4602-BD34-AB02C6B4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01EA8-D83F-45A7-9499-ADE8CFA7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69805-9C87-41A7-99A8-B422CD25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2F24-8315-4B0D-9B1B-6B36080F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A442A-4423-4F1C-A305-9C3BF2C1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266A1-1370-4259-B0B4-8813A05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76BA-C87F-4630-B021-AE74959A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70059-E44D-4F25-B9C4-9F0B162E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A02B3-0A0E-4D56-8924-FC7DC843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96C57-967A-46B6-8DB8-016FC801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7D699-06C0-4EF1-B6F0-12EA60A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0117-B185-4EB2-9770-D50FB3B7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EDF16-52DB-43E2-9E91-EF375F48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99BCF-ED2C-4E5B-A87A-08A53748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6AEC-EA1D-4CEC-A7D3-51CF6EF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BA750-67B7-407E-A88A-16EE3E16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7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B0C93-4087-4B84-86A9-5287F464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DD352-198F-4FC6-8161-6C2E46CE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742B3-AE05-47BF-9D99-042C15CF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1A054-0744-48A7-A746-0D9DC131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59F85-A9CD-4F91-8863-199665E1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5C1CD-216C-4DD1-BD32-65F96E57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11D6-DEA0-46FB-8A97-0C535AA8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9BDEB-11F2-4633-9781-3A6E26AD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40A2C-B23A-48D6-8223-A716AFE8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B72B6-0D39-4978-8123-A70BD45D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FFBD5-57DE-4E58-A5EF-355C8113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BF5A84-F2F6-459C-90E4-6A3607D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4A3BD-22DF-4DDA-B063-5EA65B7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7F5E4-7486-45EE-A9B2-70C11F6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DDFC9-2F4C-42B9-AE20-708202B1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D2FAE-AD20-4CB3-B789-62434F8A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AF7CA-259B-46E6-B7E8-0A8B5586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48792-66D6-483D-96AB-9ED1E4ED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3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D6222-6CCE-468D-9322-62A9997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D71AD-EF77-4B42-B7E0-5BBB5B6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A949D-7D58-47AE-8077-2A21E73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D0A7-39BB-4D46-9BE5-529ED0C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6A01C-28AC-4C7B-BB3D-BB0B0965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37E24-2A57-42E3-BA94-03002249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9C1BF-0D96-465E-9067-F2C6C47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B8F67-0918-4B64-837B-A350E80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0BAA-75DA-4B37-A11E-A3594887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893C0-6026-43E5-AA7B-39D693F4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FEE3B-EAD1-4245-A9D5-68C3B5A3C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17D77-4135-427A-943C-04F0B1BD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76F06-EB30-4462-913E-F71B35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84CE8-94F5-401C-9509-21588156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B0CFC-6F95-46AF-BC19-8E1CE04D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FFFD8-2B90-4537-96AE-705B40C5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70BA6-4785-452F-B253-4D84FF66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78C58-44A7-4DD1-866E-74C9A774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66CE-E6F5-43BB-B91C-5B8E10700557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8864-4B10-4AF3-B654-CB59539FF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8BE0C-DC63-49D4-AF97-DD8798184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80DF-6D6A-40F8-8E73-E2D00542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783E7CE-DEFC-4C88-B820-B0A49828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14006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6E63FE2-CEDB-4275-A244-08165D0F0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4E40F2-BC24-4829-8DD7-4F21E6925585}"/>
              </a:ext>
            </a:extLst>
          </p:cNvPr>
          <p:cNvSpPr txBox="1"/>
          <p:nvPr/>
        </p:nvSpPr>
        <p:spPr>
          <a:xfrm>
            <a:off x="1012054" y="497150"/>
            <a:ext cx="203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context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849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942E-5950-4CA7-AE7B-9DBC31A9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5293D-C872-4D97-A03D-89AE1E6E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7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Advanced Algorithm Assignment  TSP Problem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 TSP Problem</dc:title>
  <dc:creator>刘 禹熙</dc:creator>
  <cp:lastModifiedBy>刘 禹熙</cp:lastModifiedBy>
  <cp:revision>3</cp:revision>
  <dcterms:created xsi:type="dcterms:W3CDTF">2020-09-25T01:49:38Z</dcterms:created>
  <dcterms:modified xsi:type="dcterms:W3CDTF">2020-09-25T02:26:58Z</dcterms:modified>
</cp:coreProperties>
</file>