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82" r:id="rId6"/>
    <p:sldId id="259" r:id="rId7"/>
    <p:sldId id="283" r:id="rId8"/>
    <p:sldId id="285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3-1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85437" y="1325563"/>
            <a:ext cx="5338503" cy="51963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zh-CN" altLang="en-US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/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b="1" dirty="0"/>
                  <a:t>Create an example where the obtained value r(C) by the algorithm is close to 2r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. Create another example where the obtain value r(C) by the algorithm is close 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blipFill>
                <a:blip r:embed="rId4"/>
                <a:stretch>
                  <a:fillRect l="-1081" t="-2294" r="-1189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4000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sz="40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zh-CN" altLang="en-US" sz="4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Selection Algorithm: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B15417-ED06-42A7-9279-E4D038C0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9"/>
          <a:stretch/>
        </p:blipFill>
        <p:spPr>
          <a:xfrm>
            <a:off x="669214" y="1547927"/>
            <a:ext cx="4719532" cy="4631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1B09F3-DF41-4E79-A1D2-591B9A3E85B1}"/>
              </a:ext>
            </a:extLst>
          </p:cNvPr>
          <p:cNvSpPr txBox="1"/>
          <p:nvPr/>
        </p:nvSpPr>
        <p:spPr>
          <a:xfrm>
            <a:off x="923278" y="6402053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B59724-8044-49A6-A05A-DBB995EF9656}"/>
              </a:ext>
            </a:extLst>
          </p:cNvPr>
          <p:cNvCxnSpPr/>
          <p:nvPr/>
        </p:nvCxnSpPr>
        <p:spPr>
          <a:xfrm flipH="1" flipV="1">
            <a:off x="878889" y="6179689"/>
            <a:ext cx="213064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76559" y="1325564"/>
            <a:ext cx="4958921" cy="482691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362511" y="2274958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11" y="2274958"/>
                <a:ext cx="3781887" cy="2011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 Selection Algorithm: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B21E1-24AD-48B5-8C6F-0AB8BA607F14}"/>
              </a:ext>
            </a:extLst>
          </p:cNvPr>
          <p:cNvSpPr txBox="1"/>
          <p:nvPr/>
        </p:nvSpPr>
        <p:spPr>
          <a:xfrm>
            <a:off x="1162975" y="6374838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D924E5-FF8A-4BD9-84A0-E268AB10146F}"/>
              </a:ext>
            </a:extLst>
          </p:cNvPr>
          <p:cNvCxnSpPr>
            <a:cxnSpLocks/>
          </p:cNvCxnSpPr>
          <p:nvPr/>
        </p:nvCxnSpPr>
        <p:spPr>
          <a:xfrm flipH="1" flipV="1">
            <a:off x="1065320" y="5903650"/>
            <a:ext cx="266330" cy="4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16B23F4-73C7-4121-BAD4-F1B87312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1" y="2546129"/>
            <a:ext cx="4219379" cy="41744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/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 we have N points and we need to select K centers.</a:t>
                </a:r>
              </a:p>
              <a:p>
                <a:r>
                  <a:rPr lang="en-US" altLang="zh-CN" dirty="0"/>
                  <a:t>First, we </a:t>
                </a:r>
                <a:r>
                  <a:rPr lang="en-US" altLang="zh-CN" dirty="0" err="1"/>
                  <a:t>caculate</a:t>
                </a:r>
                <a:r>
                  <a:rPr lang="en-US" altLang="zh-CN" dirty="0"/>
                  <a:t> the distance between any two points, and then we calculate the sum of the distances from the nearest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points of each point. Finally, we choose the one with the smallest value as the first site.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blipFill>
                <a:blip r:embed="rId3"/>
                <a:stretch>
                  <a:fillRect l="-485" t="-2740" r="-182" b="-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514905" y="615335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776058" y="583760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1019456" y="557626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2068501" y="454793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325953" y="422435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583405" y="394475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509230" y="322508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3786857" y="279932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103682" y="246197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201985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Site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sites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201985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Site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sites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103846" r="-101186" b="-7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207843" r="-101186" b="-7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301923" r="-101186" b="-5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409804" r="-101186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09804" r="-101186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98077" r="-1011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11765" r="-1011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96154" r="-1011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913725" r="-10118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/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C95CCA-07B2-4EE6-BA89-767992F1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70" y="1263076"/>
            <a:ext cx="4391917" cy="42830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3B47EA-ABF4-4FA9-9711-82889D4F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1" y="1311862"/>
            <a:ext cx="4201766" cy="423427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258596" y="496186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519749" y="464611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763147" y="438477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1812192" y="3356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069644" y="303286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327096" y="2753261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214356" y="182640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3531165" y="156854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3874302" y="126307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476E9-6091-4D1C-93E8-B37A541692DF}"/>
              </a:ext>
            </a:extLst>
          </p:cNvPr>
          <p:cNvSpPr txBox="1"/>
          <p:nvPr/>
        </p:nvSpPr>
        <p:spPr>
          <a:xfrm>
            <a:off x="6910648" y="493053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D02AF-5890-4B44-8C84-758B7BA1ECCA}"/>
              </a:ext>
            </a:extLst>
          </p:cNvPr>
          <p:cNvSpPr txBox="1"/>
          <p:nvPr/>
        </p:nvSpPr>
        <p:spPr>
          <a:xfrm>
            <a:off x="7171801" y="461478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20E0F-3798-4FEB-BB68-06AE2BB71C1E}"/>
              </a:ext>
            </a:extLst>
          </p:cNvPr>
          <p:cNvSpPr txBox="1"/>
          <p:nvPr/>
        </p:nvSpPr>
        <p:spPr>
          <a:xfrm>
            <a:off x="7415199" y="4353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30938-7057-42E6-A0B7-DE9077CBE236}"/>
              </a:ext>
            </a:extLst>
          </p:cNvPr>
          <p:cNvSpPr txBox="1"/>
          <p:nvPr/>
        </p:nvSpPr>
        <p:spPr>
          <a:xfrm>
            <a:off x="8464244" y="332511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8322-92B2-4436-8971-9B49BCB1A897}"/>
              </a:ext>
            </a:extLst>
          </p:cNvPr>
          <p:cNvSpPr txBox="1"/>
          <p:nvPr/>
        </p:nvSpPr>
        <p:spPr>
          <a:xfrm>
            <a:off x="8721696" y="300153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72F17-3445-489A-9FB3-6100C1D0982A}"/>
              </a:ext>
            </a:extLst>
          </p:cNvPr>
          <p:cNvSpPr txBox="1"/>
          <p:nvPr/>
        </p:nvSpPr>
        <p:spPr>
          <a:xfrm>
            <a:off x="8979148" y="272193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44D3D-43D4-4C35-8C99-6673A354F681}"/>
              </a:ext>
            </a:extLst>
          </p:cNvPr>
          <p:cNvSpPr txBox="1"/>
          <p:nvPr/>
        </p:nvSpPr>
        <p:spPr>
          <a:xfrm>
            <a:off x="9931548" y="185389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447CD0-217D-46B8-9CD5-EB386B38463B}"/>
              </a:ext>
            </a:extLst>
          </p:cNvPr>
          <p:cNvSpPr txBox="1"/>
          <p:nvPr/>
        </p:nvSpPr>
        <p:spPr>
          <a:xfrm>
            <a:off x="10233113" y="154061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48C4-2F94-4B70-8F46-963795FE3B19}"/>
              </a:ext>
            </a:extLst>
          </p:cNvPr>
          <p:cNvSpPr txBox="1"/>
          <p:nvPr/>
        </p:nvSpPr>
        <p:spPr>
          <a:xfrm>
            <a:off x="10544686" y="122732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EC0987F-A5D6-4EA6-A0CE-A7B3B91C22B9}"/>
              </a:ext>
            </a:extLst>
          </p:cNvPr>
          <p:cNvSpPr/>
          <p:nvPr/>
        </p:nvSpPr>
        <p:spPr>
          <a:xfrm>
            <a:off x="4919120" y="2600914"/>
            <a:ext cx="182200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3DACF0-E07E-4AE9-85F5-3F76AE916FE5}"/>
                  </a:ext>
                </a:extLst>
              </p:cNvPr>
              <p:cNvSpPr txBox="1"/>
              <p:nvPr/>
            </p:nvSpPr>
            <p:spPr>
              <a:xfrm>
                <a:off x="7168100" y="5616359"/>
                <a:ext cx="3781887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3DACF0-E07E-4AE9-85F5-3F76AE91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100" y="5616359"/>
                <a:ext cx="3781887" cy="7804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0831E0DA-2141-430E-9673-1FE037D9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6" y="1390545"/>
            <a:ext cx="4462659" cy="4365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08BFF-9FA6-47F2-9C1F-8D016363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40" y="1367649"/>
            <a:ext cx="4533360" cy="443508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476E9-6091-4D1C-93E8-B37A541692DF}"/>
              </a:ext>
            </a:extLst>
          </p:cNvPr>
          <p:cNvSpPr txBox="1"/>
          <p:nvPr/>
        </p:nvSpPr>
        <p:spPr>
          <a:xfrm>
            <a:off x="6835595" y="515928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D02AF-5890-4B44-8C84-758B7BA1ECCA}"/>
              </a:ext>
            </a:extLst>
          </p:cNvPr>
          <p:cNvSpPr txBox="1"/>
          <p:nvPr/>
        </p:nvSpPr>
        <p:spPr>
          <a:xfrm>
            <a:off x="7096748" y="484353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20E0F-3798-4FEB-BB68-06AE2BB71C1E}"/>
              </a:ext>
            </a:extLst>
          </p:cNvPr>
          <p:cNvSpPr txBox="1"/>
          <p:nvPr/>
        </p:nvSpPr>
        <p:spPr>
          <a:xfrm>
            <a:off x="7340146" y="458219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30938-7057-42E6-A0B7-DE9077CBE236}"/>
              </a:ext>
            </a:extLst>
          </p:cNvPr>
          <p:cNvSpPr txBox="1"/>
          <p:nvPr/>
        </p:nvSpPr>
        <p:spPr>
          <a:xfrm>
            <a:off x="8389191" y="355386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8322-92B2-4436-8971-9B49BCB1A897}"/>
              </a:ext>
            </a:extLst>
          </p:cNvPr>
          <p:cNvSpPr txBox="1"/>
          <p:nvPr/>
        </p:nvSpPr>
        <p:spPr>
          <a:xfrm>
            <a:off x="8646643" y="3230281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72F17-3445-489A-9FB3-6100C1D0982A}"/>
              </a:ext>
            </a:extLst>
          </p:cNvPr>
          <p:cNvSpPr txBox="1"/>
          <p:nvPr/>
        </p:nvSpPr>
        <p:spPr>
          <a:xfrm>
            <a:off x="8904095" y="2950678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44D3D-43D4-4C35-8C99-6673A354F681}"/>
              </a:ext>
            </a:extLst>
          </p:cNvPr>
          <p:cNvSpPr txBox="1"/>
          <p:nvPr/>
        </p:nvSpPr>
        <p:spPr>
          <a:xfrm>
            <a:off x="9856495" y="208264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447CD0-217D-46B8-9CD5-EB386B38463B}"/>
              </a:ext>
            </a:extLst>
          </p:cNvPr>
          <p:cNvSpPr txBox="1"/>
          <p:nvPr/>
        </p:nvSpPr>
        <p:spPr>
          <a:xfrm>
            <a:off x="10158060" y="1769358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48C4-2F94-4B70-8F46-963795FE3B19}"/>
              </a:ext>
            </a:extLst>
          </p:cNvPr>
          <p:cNvSpPr txBox="1"/>
          <p:nvPr/>
        </p:nvSpPr>
        <p:spPr>
          <a:xfrm>
            <a:off x="10469633" y="145607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645200-FD09-4B26-9EF4-5C91FE1306E8}"/>
              </a:ext>
            </a:extLst>
          </p:cNvPr>
          <p:cNvSpPr txBox="1"/>
          <p:nvPr/>
        </p:nvSpPr>
        <p:spPr>
          <a:xfrm>
            <a:off x="7451226" y="5755659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41AECE-4020-4376-A7AB-C57768EA0A27}"/>
              </a:ext>
            </a:extLst>
          </p:cNvPr>
          <p:cNvCxnSpPr/>
          <p:nvPr/>
        </p:nvCxnSpPr>
        <p:spPr>
          <a:xfrm flipH="1" flipV="1">
            <a:off x="7406837" y="5533295"/>
            <a:ext cx="213064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9DEEB4F-820B-4FDA-A047-73599445D753}"/>
              </a:ext>
            </a:extLst>
          </p:cNvPr>
          <p:cNvSpPr txBox="1"/>
          <p:nvPr/>
        </p:nvSpPr>
        <p:spPr>
          <a:xfrm>
            <a:off x="624200" y="1215550"/>
            <a:ext cx="453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Nearest Center Selection Algorithm: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AF2837-B93B-429E-B401-96D3F1AE738D}"/>
              </a:ext>
            </a:extLst>
          </p:cNvPr>
          <p:cNvSpPr txBox="1"/>
          <p:nvPr/>
        </p:nvSpPr>
        <p:spPr>
          <a:xfrm>
            <a:off x="6835595" y="1021437"/>
            <a:ext cx="453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Center Selection Algorithm: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BAC5DE-679B-4D18-8ED0-F6E4445B63E9}"/>
                  </a:ext>
                </a:extLst>
              </p:cNvPr>
              <p:cNvSpPr txBox="1"/>
              <p:nvPr/>
            </p:nvSpPr>
            <p:spPr>
              <a:xfrm>
                <a:off x="755611" y="6124991"/>
                <a:ext cx="3909472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Totdistance 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BAC5DE-679B-4D18-8ED0-F6E4445B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1" y="6124991"/>
                <a:ext cx="3909472" cy="408253"/>
              </a:xfrm>
              <a:prstGeom prst="rect">
                <a:avLst/>
              </a:prstGeom>
              <a:blipFill>
                <a:blip r:embed="rId4"/>
                <a:stretch>
                  <a:fillRect l="-1404" t="-1493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9ADA143-D7A6-4520-A0F0-A75057B22035}"/>
                  </a:ext>
                </a:extLst>
              </p:cNvPr>
              <p:cNvSpPr txBox="1"/>
              <p:nvPr/>
            </p:nvSpPr>
            <p:spPr>
              <a:xfrm>
                <a:off x="7340146" y="6148949"/>
                <a:ext cx="3909472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Totdistance = 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9ADA143-D7A6-4520-A0F0-A75057B2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46" y="6148949"/>
                <a:ext cx="3909472" cy="408253"/>
              </a:xfrm>
              <a:prstGeom prst="rect">
                <a:avLst/>
              </a:prstGeom>
              <a:blipFill>
                <a:blip r:embed="rId5"/>
                <a:stretch>
                  <a:fillRect l="-1248" t="-1493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4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298</Words>
  <Application>Microsoft Office PowerPoint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4 Center Selection Problem</vt:lpstr>
      <vt:lpstr>context</vt:lpstr>
      <vt:lpstr>Exercise 3-1</vt:lpstr>
      <vt:lpstr>Exercise 3-1</vt:lpstr>
      <vt:lpstr>Exercise 3-1</vt:lpstr>
      <vt:lpstr>Exercise 3-2</vt:lpstr>
      <vt:lpstr>Exercise 3-2</vt:lpstr>
      <vt:lpstr>Exercise 3-2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 </cp:lastModifiedBy>
  <cp:revision>56</cp:revision>
  <dcterms:created xsi:type="dcterms:W3CDTF">2020-09-26T06:24:58Z</dcterms:created>
  <dcterms:modified xsi:type="dcterms:W3CDTF">2020-10-14T12:52:38Z</dcterms:modified>
</cp:coreProperties>
</file>