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9" r:id="rId5"/>
    <p:sldId id="280" r:id="rId6"/>
    <p:sldId id="278" r:id="rId7"/>
    <p:sldId id="257" r:id="rId8"/>
    <p:sldId id="262" r:id="rId9"/>
    <p:sldId id="263" r:id="rId10"/>
    <p:sldId id="271" r:id="rId11"/>
    <p:sldId id="272" r:id="rId12"/>
    <p:sldId id="273" r:id="rId13"/>
    <p:sldId id="264" r:id="rId14"/>
    <p:sldId id="265" r:id="rId15"/>
    <p:sldId id="270" r:id="rId16"/>
    <p:sldId id="268" r:id="rId17"/>
    <p:sldId id="276" r:id="rId18"/>
    <p:sldId id="267" r:id="rId19"/>
    <p:sldId id="275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禹熙" initials="刘" lastIdx="1" clrIdx="0">
    <p:extLst>
      <p:ext uri="{19B8F6BF-5375-455C-9EA6-DF929625EA0E}">
        <p15:presenceInfo xmlns:p15="http://schemas.microsoft.com/office/powerpoint/2012/main" userId="ed9726a8ea4934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FB4"/>
    <a:srgbClr val="77C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2D3BB-E0B9-4649-9BA8-113252BA8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9A605-99A4-4031-92F3-B1E7B60E5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70228-7B28-43D4-9950-35085EB2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C30F9-F07E-4559-A54F-C9A74DD5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2E908-2660-4328-876C-62B84DC4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1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D5057-0922-43C2-988C-D95DB280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6ABE9-873A-433C-B509-8872CDA1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E4A8E-9E11-4425-B4B2-DB36A8B8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911DD-95B3-41AA-BB4E-9795492C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5A758-A72D-43EB-9B3D-0E9E9138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5739F8-345F-414B-AC77-E2A464445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71B1F-0612-4F63-99D0-C82BC1277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ACCB2-B355-4AC9-8CC0-E3B67DC1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CE107-2C3A-4656-891F-A4467EC1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2CDC5-53B0-4039-9DBA-50134027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3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80767-0D93-47E9-9861-0A742FB1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2C6A8-2353-4545-B838-B6C98412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A5E5B-4409-4DD9-A037-FC59C560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A4BB4-D3CA-4E03-B01E-C2D8EC73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CF487-F6C6-4254-9E2B-34B07005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8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3C885-0F36-4867-8F66-9D4F3327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F315E-F9E2-44FB-A677-E7CEEE9EE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11F78-E28F-41F8-9A04-2FA6058E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1DE68-E846-4025-9A54-3A5AD25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E4B50-D5C4-45B5-B4B3-DA2DCEC5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2DAD5-B763-4E04-86CD-482367F5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0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C4190-EE39-4C3E-8519-3B0B4D1C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C542C-A977-495C-A1FE-5635E300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58781-46C9-4A09-BF10-1C13B397B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956407-6020-4865-92B8-BB018E5AB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34F29D-FFB0-4CD8-A5FD-4BD667F59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92B2D1-EB4D-4C90-AD26-9EC92E5D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447AF-8F1E-4EE2-9C4F-B0BA37C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DE935D-3000-439F-874B-29402629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7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AC3C9-C541-4863-A72C-D1314902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8CFFB9-82BB-4CA5-92E4-029F93F3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4348BA-20BE-4376-9B91-777760BE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A653E2-4FCE-4C18-B2B7-8F01D89B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774052-A355-4810-AA26-B600AA90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4C1AD-6218-47A2-86EF-061E750F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D958B-7313-4D1D-8858-B89CF8BB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4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5021A-AB91-4D7C-A2A6-62218A54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07FE7-9965-459F-B308-F18D8F90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58B2B4-0BFD-4B8E-835E-37C07388D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CE19A-9431-4232-B1F8-A34960D9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38F51-3724-48A8-B48E-CDD3F45E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B0910-4CC4-4DDA-BDE1-C4C4AFEF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0F4C3-3A47-418C-89F3-6D67EF9E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2601C9-66D6-491C-A8D2-B9EC1342F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96C8D-7CA6-4D95-AD27-7520CFDA4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1460E-1DE1-4F81-8FC2-B971A10F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6925-84D7-45ED-9C87-8CD4B866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6581C-D1F7-4B7D-903A-687A5F52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4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48E15-5BAF-4365-97EA-DB61C491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8A22F-170C-4411-A94D-25B04368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7B51C-1A87-47DE-89B2-79B5E8452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5B49-D1DB-42AB-96E4-CA6DF479852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F443C-99C1-44E1-9AC5-86B9C896C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6D643-4C5C-4E96-8482-E70DCA119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4F5938C-893D-4CF0-8B81-14A67B02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F30199-BDDF-458C-9E26-C671155B828D}"/>
              </a:ext>
            </a:extLst>
          </p:cNvPr>
          <p:cNvSpPr txBox="1"/>
          <p:nvPr/>
        </p:nvSpPr>
        <p:spPr>
          <a:xfrm>
            <a:off x="515937" y="1683667"/>
            <a:ext cx="8886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</a:rPr>
              <a:t>PRESENTATION POWERPOINT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Arial Black" panose="020B0A04020102020204" pitchFamily="34" charset="0"/>
              </a:rPr>
              <a:t>TEMPLATE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刘禹熙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ABFE516-1D1A-4635-9F00-87AA98047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549275"/>
            <a:ext cx="2831940" cy="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9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6507FB-8EB1-4A9F-9E26-5485F7506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978" y="2324986"/>
            <a:ext cx="5147812" cy="3133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9FBFAA-F41B-442A-BBED-B8D0EE0A6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94" y="2318893"/>
            <a:ext cx="4378610" cy="37336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3CBD43C-5D00-42C0-8AD4-4A40AA4C79FF}"/>
              </a:ext>
            </a:extLst>
          </p:cNvPr>
          <p:cNvSpPr txBox="1"/>
          <p:nvPr/>
        </p:nvSpPr>
        <p:spPr>
          <a:xfrm>
            <a:off x="466078" y="133100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 err="1">
                <a:latin typeface="LinBiolinumTB"/>
              </a:rPr>
              <a:t>HyperCuts</a:t>
            </a:r>
            <a:r>
              <a:rPr lang="en-US" altLang="zh-CN" sz="2000" b="1" i="0" u="none" strike="noStrike" baseline="0" dirty="0">
                <a:latin typeface="LinBiolinumTB"/>
              </a:rPr>
              <a:t> method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824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632E17-18CA-44F9-B2D6-87349D58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249" y="2570577"/>
            <a:ext cx="4026732" cy="32302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E8A939-3297-49F8-BDA2-E74D2170A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94" y="2318893"/>
            <a:ext cx="4378610" cy="37336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4487FA-9E51-4102-9A72-B250A994A97E}"/>
              </a:ext>
            </a:extLst>
          </p:cNvPr>
          <p:cNvSpPr txBox="1"/>
          <p:nvPr/>
        </p:nvSpPr>
        <p:spPr>
          <a:xfrm>
            <a:off x="466078" y="133100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 err="1">
                <a:latin typeface="LinBiolinumTB"/>
              </a:rPr>
              <a:t>EffiCuts</a:t>
            </a:r>
            <a:r>
              <a:rPr lang="en-US" altLang="zh-CN" sz="2000" b="1" i="0" u="none" strike="noStrike" baseline="0" dirty="0">
                <a:latin typeface="LinBiolinumTB"/>
              </a:rPr>
              <a:t> method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325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BB89B9-3837-4948-80D7-6CDA858F2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955" y="2785502"/>
            <a:ext cx="4394891" cy="31061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0C7D56-435B-49C8-A879-57C403AF1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94" y="2318893"/>
            <a:ext cx="4378610" cy="37336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FDEDA0-B87A-4E53-B3E0-9EA230895F36}"/>
              </a:ext>
            </a:extLst>
          </p:cNvPr>
          <p:cNvSpPr txBox="1"/>
          <p:nvPr/>
        </p:nvSpPr>
        <p:spPr>
          <a:xfrm>
            <a:off x="466078" y="133100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 err="1">
                <a:latin typeface="LinBiolinumTB"/>
              </a:rPr>
              <a:t>HybridCuts</a:t>
            </a:r>
            <a:r>
              <a:rPr lang="en-US" altLang="zh-CN" sz="2000" b="1" i="0" u="none" strike="noStrike" baseline="0" dirty="0">
                <a:latin typeface="LinBiolinumTB"/>
              </a:rPr>
              <a:t> method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872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CFAB60-AFA5-4717-9C56-28F8B12B0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98"/>
          <a:stretch/>
        </p:blipFill>
        <p:spPr>
          <a:xfrm>
            <a:off x="477224" y="2397496"/>
            <a:ext cx="5811554" cy="324870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268107-03F8-460E-916E-785DFF06C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071" y="2397496"/>
            <a:ext cx="5934968" cy="32487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77C0E5-E2B5-46EB-BA1E-4126120FC4B2}"/>
              </a:ext>
            </a:extLst>
          </p:cNvPr>
          <p:cNvSpPr txBox="1"/>
          <p:nvPr/>
        </p:nvSpPr>
        <p:spPr>
          <a:xfrm>
            <a:off x="466078" y="133100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 err="1">
                <a:latin typeface="LinBiolinumTB"/>
              </a:rPr>
              <a:t>CutSplit</a:t>
            </a:r>
            <a:r>
              <a:rPr lang="en-US" altLang="zh-CN" sz="2000" b="1" i="0" u="none" strike="noStrike" baseline="0" dirty="0">
                <a:latin typeface="LinBiolinumTB"/>
              </a:rPr>
              <a:t> method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074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7445D9-1581-459A-964B-7E873024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952" y="1873516"/>
            <a:ext cx="6832746" cy="41878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535A1B-87F8-4C91-909F-10D8A59DDC39}"/>
              </a:ext>
            </a:extLst>
          </p:cNvPr>
          <p:cNvSpPr txBox="1"/>
          <p:nvPr/>
        </p:nvSpPr>
        <p:spPr>
          <a:xfrm>
            <a:off x="466078" y="133100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LinBiolinumTB"/>
              </a:rPr>
              <a:t>Neural Packet Classification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734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D0023-51EE-4656-A534-A7459B926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14" y="2389754"/>
            <a:ext cx="11228571" cy="36571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91BA5D-7B63-4B52-AA59-331DB7199096}"/>
              </a:ext>
            </a:extLst>
          </p:cNvPr>
          <p:cNvSpPr txBox="1"/>
          <p:nvPr/>
        </p:nvSpPr>
        <p:spPr>
          <a:xfrm>
            <a:off x="466078" y="133100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LinBiolinumTB"/>
              </a:rPr>
              <a:t>Neural Packet Classification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823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BFF4AC-969E-4B61-8AEF-C08BE5BACD8A}"/>
              </a:ext>
            </a:extLst>
          </p:cNvPr>
          <p:cNvSpPr txBox="1"/>
          <p:nvPr/>
        </p:nvSpPr>
        <p:spPr>
          <a:xfrm>
            <a:off x="466078" y="133100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LinBiolinumTB"/>
              </a:rPr>
              <a:t>Current problem</a:t>
            </a:r>
            <a:endParaRPr lang="zh-CN" altLang="en-US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9F7410-580E-400D-8445-BB2A2025763B}"/>
              </a:ext>
            </a:extLst>
          </p:cNvPr>
          <p:cNvSpPr txBox="1"/>
          <p:nvPr/>
        </p:nvSpPr>
        <p:spPr>
          <a:xfrm>
            <a:off x="923278" y="2192785"/>
            <a:ext cx="6019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inBiolinumTB"/>
              </a:rPr>
              <a:t>Rule replications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LinBiolinumT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inBiolinumTB"/>
              </a:rPr>
              <a:t>Hard to insert,</a:t>
            </a:r>
            <a:r>
              <a:rPr lang="zh-CN" altLang="en-US" sz="2000" dirty="0">
                <a:latin typeface="LinBiolinumTB"/>
              </a:rPr>
              <a:t> </a:t>
            </a:r>
            <a:r>
              <a:rPr lang="en-US" altLang="zh-CN" sz="2000" dirty="0">
                <a:latin typeface="LinBiolinumTB"/>
              </a:rPr>
              <a:t>delete,</a:t>
            </a:r>
            <a:r>
              <a:rPr lang="zh-CN" altLang="en-US" sz="2000" dirty="0">
                <a:latin typeface="LinBiolinumTB"/>
              </a:rPr>
              <a:t> </a:t>
            </a:r>
            <a:r>
              <a:rPr lang="en-US" altLang="zh-CN" sz="2000" dirty="0">
                <a:latin typeface="LinBiolinumTB"/>
              </a:rPr>
              <a:t>and</a:t>
            </a:r>
            <a:r>
              <a:rPr lang="zh-CN" altLang="en-US" sz="2000" dirty="0">
                <a:latin typeface="LinBiolinumTB"/>
              </a:rPr>
              <a:t> </a:t>
            </a:r>
            <a:r>
              <a:rPr lang="en-US" altLang="zh-CN" sz="2000" dirty="0">
                <a:latin typeface="LinBiolinumTB"/>
              </a:rPr>
              <a:t>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LinBiolinumT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LinBiolinumTB"/>
              </a:rPr>
              <a:t>NeuroCuts</a:t>
            </a:r>
            <a:r>
              <a:rPr lang="en-US" altLang="zh-CN" sz="2000" dirty="0">
                <a:latin typeface="LinBiolinumTB"/>
              </a:rPr>
              <a:t> can be extended to other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LinBiolinumT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inBiolinumTB"/>
              </a:rPr>
              <a:t>Quick update of rules in SDN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LinBiolinumTB"/>
            </a:endParaRPr>
          </a:p>
        </p:txBody>
      </p:sp>
    </p:spTree>
    <p:extLst>
      <p:ext uri="{BB962C8B-B14F-4D97-AF65-F5344CB8AC3E}">
        <p14:creationId xmlns:p14="http://schemas.microsoft.com/office/powerpoint/2010/main" val="388795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4">
            <a:extLst>
              <a:ext uri="{FF2B5EF4-FFF2-40B4-BE49-F238E27FC236}">
                <a16:creationId xmlns:a16="http://schemas.microsoft.com/office/drawing/2014/main" id="{45BDDBCB-021C-407F-8B14-95CEAFF96994}"/>
              </a:ext>
            </a:extLst>
          </p:cNvPr>
          <p:cNvGrpSpPr/>
          <p:nvPr/>
        </p:nvGrpSpPr>
        <p:grpSpPr>
          <a:xfrm>
            <a:off x="0" y="1146767"/>
            <a:ext cx="12431696" cy="6128913"/>
            <a:chOff x="-145187" y="485484"/>
            <a:chExt cx="12482373" cy="6441926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2E9E57A-42DD-4741-822C-721CA3C236AD}"/>
                </a:ext>
              </a:extLst>
            </p:cNvPr>
            <p:cNvSpPr/>
            <p:nvPr/>
          </p:nvSpPr>
          <p:spPr>
            <a:xfrm>
              <a:off x="-139712" y="4279662"/>
              <a:ext cx="12467773" cy="2646835"/>
            </a:xfrm>
            <a:custGeom>
              <a:avLst/>
              <a:gdLst>
                <a:gd name="connsiteX0" fmla="*/ 12467774 w 12467773"/>
                <a:gd name="connsiteY0" fmla="*/ 1641311 h 2646835"/>
                <a:gd name="connsiteX1" fmla="*/ 11728686 w 12467773"/>
                <a:gd name="connsiteY1" fmla="*/ 1486194 h 2646835"/>
                <a:gd name="connsiteX2" fmla="*/ 10943063 w 12467773"/>
                <a:gd name="connsiteY2" fmla="*/ 1665947 h 2646835"/>
                <a:gd name="connsiteX3" fmla="*/ 10253248 w 12467773"/>
                <a:gd name="connsiteY3" fmla="*/ 1557365 h 2646835"/>
                <a:gd name="connsiteX4" fmla="*/ 9750485 w 12467773"/>
                <a:gd name="connsiteY4" fmla="*/ 1504443 h 2646835"/>
                <a:gd name="connsiteX5" fmla="*/ 9755047 w 12467773"/>
                <a:gd name="connsiteY5" fmla="*/ 1396773 h 2646835"/>
                <a:gd name="connsiteX6" fmla="*/ 9941188 w 12467773"/>
                <a:gd name="connsiteY6" fmla="*/ 751668 h 2646835"/>
                <a:gd name="connsiteX7" fmla="*/ 9797021 w 12467773"/>
                <a:gd name="connsiteY7" fmla="*/ 751668 h 2646835"/>
                <a:gd name="connsiteX8" fmla="*/ 9743186 w 12467773"/>
                <a:gd name="connsiteY8" fmla="*/ 768092 h 2646835"/>
                <a:gd name="connsiteX9" fmla="*/ 9715812 w 12467773"/>
                <a:gd name="connsiteY9" fmla="*/ 815540 h 2646835"/>
                <a:gd name="connsiteX10" fmla="*/ 9598105 w 12467773"/>
                <a:gd name="connsiteY10" fmla="*/ 1103875 h 2646835"/>
                <a:gd name="connsiteX11" fmla="*/ 9585331 w 12467773"/>
                <a:gd name="connsiteY11" fmla="*/ 1134899 h 2646835"/>
                <a:gd name="connsiteX12" fmla="*/ 9584419 w 12467773"/>
                <a:gd name="connsiteY12" fmla="*/ 1138548 h 2646835"/>
                <a:gd name="connsiteX13" fmla="*/ 9580769 w 12467773"/>
                <a:gd name="connsiteY13" fmla="*/ 1145848 h 2646835"/>
                <a:gd name="connsiteX14" fmla="*/ 9286959 w 12467773"/>
                <a:gd name="connsiteY14" fmla="*/ 1397686 h 2646835"/>
                <a:gd name="connsiteX15" fmla="*/ 9151003 w 12467773"/>
                <a:gd name="connsiteY15" fmla="*/ 1122124 h 2646835"/>
                <a:gd name="connsiteX16" fmla="*/ 9151003 w 12467773"/>
                <a:gd name="connsiteY16" fmla="*/ 1120299 h 2646835"/>
                <a:gd name="connsiteX17" fmla="*/ 9151003 w 12467773"/>
                <a:gd name="connsiteY17" fmla="*/ 934159 h 2646835"/>
                <a:gd name="connsiteX18" fmla="*/ 9412877 w 12467773"/>
                <a:gd name="connsiteY18" fmla="*/ 518992 h 2646835"/>
                <a:gd name="connsiteX19" fmla="*/ 9838994 w 12467773"/>
                <a:gd name="connsiteY19" fmla="*/ 426834 h 2646835"/>
                <a:gd name="connsiteX20" fmla="*/ 10109992 w 12467773"/>
                <a:gd name="connsiteY20" fmla="*/ 267155 h 2646835"/>
                <a:gd name="connsiteX21" fmla="*/ 10158352 w 12467773"/>
                <a:gd name="connsiteY21" fmla="*/ 102001 h 2646835"/>
                <a:gd name="connsiteX22" fmla="*/ 10158352 w 12467773"/>
                <a:gd name="connsiteY22" fmla="*/ 23530 h 2646835"/>
                <a:gd name="connsiteX23" fmla="*/ 10084444 w 12467773"/>
                <a:gd name="connsiteY23" fmla="*/ 2543 h 2646835"/>
                <a:gd name="connsiteX24" fmla="*/ 9111767 w 12467773"/>
                <a:gd name="connsiteY24" fmla="*/ 103826 h 2646835"/>
                <a:gd name="connsiteX25" fmla="*/ 9115417 w 12467773"/>
                <a:gd name="connsiteY25" fmla="*/ 105650 h 2646835"/>
                <a:gd name="connsiteX26" fmla="*/ 8989498 w 12467773"/>
                <a:gd name="connsiteY26" fmla="*/ 223357 h 2646835"/>
                <a:gd name="connsiteX27" fmla="*/ 8989498 w 12467773"/>
                <a:gd name="connsiteY27" fmla="*/ 1166835 h 2646835"/>
                <a:gd name="connsiteX28" fmla="*/ 8952088 w 12467773"/>
                <a:gd name="connsiteY28" fmla="*/ 1205158 h 2646835"/>
                <a:gd name="connsiteX29" fmla="*/ 8914677 w 12467773"/>
                <a:gd name="connsiteY29" fmla="*/ 1166835 h 2646835"/>
                <a:gd name="connsiteX30" fmla="*/ 8914677 w 12467773"/>
                <a:gd name="connsiteY30" fmla="*/ 1166835 h 2646835"/>
                <a:gd name="connsiteX31" fmla="*/ 8914677 w 12467773"/>
                <a:gd name="connsiteY31" fmla="*/ 225182 h 2646835"/>
                <a:gd name="connsiteX32" fmla="*/ 8789671 w 12467773"/>
                <a:gd name="connsiteY32" fmla="*/ 107475 h 2646835"/>
                <a:gd name="connsiteX33" fmla="*/ 8792408 w 12467773"/>
                <a:gd name="connsiteY33" fmla="*/ 105650 h 2646835"/>
                <a:gd name="connsiteX34" fmla="*/ 7819732 w 12467773"/>
                <a:gd name="connsiteY34" fmla="*/ 4368 h 2646835"/>
                <a:gd name="connsiteX35" fmla="*/ 7745824 w 12467773"/>
                <a:gd name="connsiteY35" fmla="*/ 25355 h 2646835"/>
                <a:gd name="connsiteX36" fmla="*/ 7745824 w 12467773"/>
                <a:gd name="connsiteY36" fmla="*/ 103826 h 2646835"/>
                <a:gd name="connsiteX37" fmla="*/ 7794184 w 12467773"/>
                <a:gd name="connsiteY37" fmla="*/ 268980 h 2646835"/>
                <a:gd name="connsiteX38" fmla="*/ 8065183 w 12467773"/>
                <a:gd name="connsiteY38" fmla="*/ 428659 h 2646835"/>
                <a:gd name="connsiteX39" fmla="*/ 8492211 w 12467773"/>
                <a:gd name="connsiteY39" fmla="*/ 520817 h 2646835"/>
                <a:gd name="connsiteX40" fmla="*/ 8754085 w 12467773"/>
                <a:gd name="connsiteY40" fmla="*/ 935984 h 2646835"/>
                <a:gd name="connsiteX41" fmla="*/ 8754085 w 12467773"/>
                <a:gd name="connsiteY41" fmla="*/ 1122124 h 2646835"/>
                <a:gd name="connsiteX42" fmla="*/ 8754085 w 12467773"/>
                <a:gd name="connsiteY42" fmla="*/ 1123949 h 2646835"/>
                <a:gd name="connsiteX43" fmla="*/ 8617217 w 12467773"/>
                <a:gd name="connsiteY43" fmla="*/ 1399511 h 2646835"/>
                <a:gd name="connsiteX44" fmla="*/ 8324320 w 12467773"/>
                <a:gd name="connsiteY44" fmla="*/ 1147673 h 2646835"/>
                <a:gd name="connsiteX45" fmla="*/ 8320670 w 12467773"/>
                <a:gd name="connsiteY45" fmla="*/ 1140373 h 2646835"/>
                <a:gd name="connsiteX46" fmla="*/ 8318845 w 12467773"/>
                <a:gd name="connsiteY46" fmla="*/ 1136724 h 2646835"/>
                <a:gd name="connsiteX47" fmla="*/ 8306071 w 12467773"/>
                <a:gd name="connsiteY47" fmla="*/ 1105700 h 2646835"/>
                <a:gd name="connsiteX48" fmla="*/ 8188364 w 12467773"/>
                <a:gd name="connsiteY48" fmla="*/ 817365 h 2646835"/>
                <a:gd name="connsiteX49" fmla="*/ 8160078 w 12467773"/>
                <a:gd name="connsiteY49" fmla="*/ 769917 h 2646835"/>
                <a:gd name="connsiteX50" fmla="*/ 8106243 w 12467773"/>
                <a:gd name="connsiteY50" fmla="*/ 753493 h 2646835"/>
                <a:gd name="connsiteX51" fmla="*/ 7960250 w 12467773"/>
                <a:gd name="connsiteY51" fmla="*/ 753493 h 2646835"/>
                <a:gd name="connsiteX52" fmla="*/ 8146391 w 12467773"/>
                <a:gd name="connsiteY52" fmla="*/ 1398598 h 2646835"/>
                <a:gd name="connsiteX53" fmla="*/ 8101681 w 12467773"/>
                <a:gd name="connsiteY53" fmla="*/ 1561015 h 2646835"/>
                <a:gd name="connsiteX54" fmla="*/ 7514973 w 12467773"/>
                <a:gd name="connsiteY54" fmla="*/ 1383999 h 2646835"/>
                <a:gd name="connsiteX55" fmla="*/ 5749374 w 12467773"/>
                <a:gd name="connsiteY55" fmla="*/ 1500793 h 2646835"/>
                <a:gd name="connsiteX56" fmla="*/ 3932678 w 12467773"/>
                <a:gd name="connsiteY56" fmla="*/ 1253518 h 2646835"/>
                <a:gd name="connsiteX57" fmla="*/ 1975463 w 12467773"/>
                <a:gd name="connsiteY57" fmla="*/ 1640398 h 2646835"/>
                <a:gd name="connsiteX58" fmla="*/ 0 w 12467773"/>
                <a:gd name="connsiteY58" fmla="*/ 1435096 h 2646835"/>
                <a:gd name="connsiteX59" fmla="*/ 0 w 12467773"/>
                <a:gd name="connsiteY59" fmla="*/ 2646836 h 2646835"/>
                <a:gd name="connsiteX60" fmla="*/ 12467774 w 12467773"/>
                <a:gd name="connsiteY60" fmla="*/ 2646836 h 2646835"/>
                <a:gd name="connsiteX61" fmla="*/ 12467774 w 12467773"/>
                <a:gd name="connsiteY61" fmla="*/ 1641311 h 26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467773" h="2646835">
                  <a:moveTo>
                    <a:pt x="12467774" y="1641311"/>
                  </a:moveTo>
                  <a:cubicBezTo>
                    <a:pt x="12147503" y="1489843"/>
                    <a:pt x="11895665" y="1474332"/>
                    <a:pt x="11728686" y="1486194"/>
                  </a:cubicBezTo>
                  <a:cubicBezTo>
                    <a:pt x="11374653" y="1510830"/>
                    <a:pt x="11314431" y="1665035"/>
                    <a:pt x="10943063" y="1665947"/>
                  </a:cubicBezTo>
                  <a:cubicBezTo>
                    <a:pt x="10628266" y="1666860"/>
                    <a:pt x="10635565" y="1557365"/>
                    <a:pt x="10253248" y="1557365"/>
                  </a:cubicBezTo>
                  <a:cubicBezTo>
                    <a:pt x="10016010" y="1557365"/>
                    <a:pt x="9799758" y="1600251"/>
                    <a:pt x="9750485" y="1504443"/>
                  </a:cubicBezTo>
                  <a:cubicBezTo>
                    <a:pt x="9732236" y="1469770"/>
                    <a:pt x="9743186" y="1427796"/>
                    <a:pt x="9755047" y="1396773"/>
                  </a:cubicBezTo>
                  <a:lnTo>
                    <a:pt x="9941188" y="751668"/>
                  </a:lnTo>
                  <a:lnTo>
                    <a:pt x="9797021" y="751668"/>
                  </a:lnTo>
                  <a:cubicBezTo>
                    <a:pt x="9776034" y="751668"/>
                    <a:pt x="9760523" y="756230"/>
                    <a:pt x="9743186" y="768092"/>
                  </a:cubicBezTo>
                  <a:cubicBezTo>
                    <a:pt x="9725849" y="779954"/>
                    <a:pt x="9715812" y="815540"/>
                    <a:pt x="9715812" y="815540"/>
                  </a:cubicBezTo>
                  <a:cubicBezTo>
                    <a:pt x="9715812" y="815540"/>
                    <a:pt x="9634604" y="1013543"/>
                    <a:pt x="9598105" y="1103875"/>
                  </a:cubicBezTo>
                  <a:cubicBezTo>
                    <a:pt x="9594455" y="1113913"/>
                    <a:pt x="9589893" y="1124862"/>
                    <a:pt x="9585331" y="1134899"/>
                  </a:cubicBezTo>
                  <a:lnTo>
                    <a:pt x="9584419" y="1138548"/>
                  </a:lnTo>
                  <a:cubicBezTo>
                    <a:pt x="9583506" y="1141286"/>
                    <a:pt x="9582594" y="1143111"/>
                    <a:pt x="9580769" y="1145848"/>
                  </a:cubicBezTo>
                  <a:cubicBezTo>
                    <a:pt x="9526021" y="1265380"/>
                    <a:pt x="9425651" y="1404073"/>
                    <a:pt x="9286959" y="1397686"/>
                  </a:cubicBezTo>
                  <a:cubicBezTo>
                    <a:pt x="9178376" y="1393123"/>
                    <a:pt x="9151003" y="1286366"/>
                    <a:pt x="9151003" y="1122124"/>
                  </a:cubicBezTo>
                  <a:lnTo>
                    <a:pt x="9151003" y="1120299"/>
                  </a:lnTo>
                  <a:lnTo>
                    <a:pt x="9151003" y="934159"/>
                  </a:lnTo>
                  <a:cubicBezTo>
                    <a:pt x="9151003" y="723382"/>
                    <a:pt x="9206662" y="563703"/>
                    <a:pt x="9412877" y="518992"/>
                  </a:cubicBezTo>
                  <a:lnTo>
                    <a:pt x="9838994" y="426834"/>
                  </a:lnTo>
                  <a:cubicBezTo>
                    <a:pt x="9934801" y="406760"/>
                    <a:pt x="10084444" y="379387"/>
                    <a:pt x="10109992" y="267155"/>
                  </a:cubicBezTo>
                  <a:cubicBezTo>
                    <a:pt x="10109992" y="267155"/>
                    <a:pt x="10149228" y="133937"/>
                    <a:pt x="10158352" y="102001"/>
                  </a:cubicBezTo>
                  <a:cubicBezTo>
                    <a:pt x="10166565" y="70065"/>
                    <a:pt x="10173864" y="49991"/>
                    <a:pt x="10158352" y="23530"/>
                  </a:cubicBezTo>
                  <a:cubicBezTo>
                    <a:pt x="10143753" y="-1106"/>
                    <a:pt x="10109992" y="-2932"/>
                    <a:pt x="10084444" y="2543"/>
                  </a:cubicBezTo>
                  <a:cubicBezTo>
                    <a:pt x="9813444" y="59115"/>
                    <a:pt x="9478574" y="95613"/>
                    <a:pt x="9111767" y="103826"/>
                  </a:cubicBezTo>
                  <a:lnTo>
                    <a:pt x="9115417" y="105650"/>
                  </a:lnTo>
                  <a:cubicBezTo>
                    <a:pt x="9048808" y="105650"/>
                    <a:pt x="8994061" y="157660"/>
                    <a:pt x="8989498" y="223357"/>
                  </a:cubicBezTo>
                  <a:lnTo>
                    <a:pt x="8989498" y="1166835"/>
                  </a:lnTo>
                  <a:cubicBezTo>
                    <a:pt x="8989498" y="1187821"/>
                    <a:pt x="8973074" y="1205158"/>
                    <a:pt x="8952088" y="1205158"/>
                  </a:cubicBezTo>
                  <a:cubicBezTo>
                    <a:pt x="8932014" y="1205158"/>
                    <a:pt x="8914677" y="1187821"/>
                    <a:pt x="8914677" y="1166835"/>
                  </a:cubicBezTo>
                  <a:lnTo>
                    <a:pt x="8914677" y="1166835"/>
                  </a:lnTo>
                  <a:lnTo>
                    <a:pt x="8914677" y="225182"/>
                  </a:lnTo>
                  <a:cubicBezTo>
                    <a:pt x="8910115" y="159485"/>
                    <a:pt x="8855367" y="107475"/>
                    <a:pt x="8789671" y="107475"/>
                  </a:cubicBezTo>
                  <a:lnTo>
                    <a:pt x="8792408" y="105650"/>
                  </a:lnTo>
                  <a:cubicBezTo>
                    <a:pt x="8425602" y="97438"/>
                    <a:pt x="8090731" y="60028"/>
                    <a:pt x="7819732" y="4368"/>
                  </a:cubicBezTo>
                  <a:cubicBezTo>
                    <a:pt x="7795096" y="-194"/>
                    <a:pt x="7761336" y="718"/>
                    <a:pt x="7745824" y="25355"/>
                  </a:cubicBezTo>
                  <a:cubicBezTo>
                    <a:pt x="7730312" y="51816"/>
                    <a:pt x="7737611" y="71890"/>
                    <a:pt x="7745824" y="103826"/>
                  </a:cubicBezTo>
                  <a:cubicBezTo>
                    <a:pt x="7754948" y="135762"/>
                    <a:pt x="7794184" y="268980"/>
                    <a:pt x="7794184" y="268980"/>
                  </a:cubicBezTo>
                  <a:cubicBezTo>
                    <a:pt x="7819732" y="381212"/>
                    <a:pt x="7970287" y="407673"/>
                    <a:pt x="8065183" y="428659"/>
                  </a:cubicBezTo>
                  <a:lnTo>
                    <a:pt x="8492211" y="520817"/>
                  </a:lnTo>
                  <a:cubicBezTo>
                    <a:pt x="8698426" y="564615"/>
                    <a:pt x="8754085" y="725207"/>
                    <a:pt x="8754085" y="935984"/>
                  </a:cubicBezTo>
                  <a:lnTo>
                    <a:pt x="8754085" y="1122124"/>
                  </a:lnTo>
                  <a:lnTo>
                    <a:pt x="8754085" y="1123949"/>
                  </a:lnTo>
                  <a:cubicBezTo>
                    <a:pt x="8754085" y="1288191"/>
                    <a:pt x="8726712" y="1394948"/>
                    <a:pt x="8617217" y="1399511"/>
                  </a:cubicBezTo>
                  <a:cubicBezTo>
                    <a:pt x="8478524" y="1405898"/>
                    <a:pt x="8378154" y="1268117"/>
                    <a:pt x="8324320" y="1147673"/>
                  </a:cubicBezTo>
                  <a:cubicBezTo>
                    <a:pt x="8322495" y="1144936"/>
                    <a:pt x="8321582" y="1142198"/>
                    <a:pt x="8320670" y="1140373"/>
                  </a:cubicBezTo>
                  <a:lnTo>
                    <a:pt x="8318845" y="1136724"/>
                  </a:lnTo>
                  <a:cubicBezTo>
                    <a:pt x="8314283" y="1125774"/>
                    <a:pt x="8309720" y="1115737"/>
                    <a:pt x="8306071" y="1105700"/>
                  </a:cubicBezTo>
                  <a:cubicBezTo>
                    <a:pt x="8269573" y="1015367"/>
                    <a:pt x="8188364" y="817365"/>
                    <a:pt x="8188364" y="817365"/>
                  </a:cubicBezTo>
                  <a:cubicBezTo>
                    <a:pt x="8188364" y="817365"/>
                    <a:pt x="8177414" y="781779"/>
                    <a:pt x="8160078" y="769917"/>
                  </a:cubicBezTo>
                  <a:cubicBezTo>
                    <a:pt x="8142741" y="758055"/>
                    <a:pt x="8127229" y="753493"/>
                    <a:pt x="8106243" y="753493"/>
                  </a:cubicBezTo>
                  <a:lnTo>
                    <a:pt x="7960250" y="753493"/>
                  </a:lnTo>
                  <a:cubicBezTo>
                    <a:pt x="8129967" y="1042741"/>
                    <a:pt x="8148216" y="1277242"/>
                    <a:pt x="8146391" y="1398598"/>
                  </a:cubicBezTo>
                  <a:cubicBezTo>
                    <a:pt x="8144566" y="1498056"/>
                    <a:pt x="8129054" y="1537291"/>
                    <a:pt x="8101681" y="1561015"/>
                  </a:cubicBezTo>
                  <a:cubicBezTo>
                    <a:pt x="7984887" y="1662297"/>
                    <a:pt x="7683777" y="1466120"/>
                    <a:pt x="7514973" y="1383999"/>
                  </a:cubicBezTo>
                  <a:cubicBezTo>
                    <a:pt x="6964763" y="1118475"/>
                    <a:pt x="6473862" y="1415022"/>
                    <a:pt x="5749374" y="1500793"/>
                  </a:cubicBezTo>
                  <a:cubicBezTo>
                    <a:pt x="4853344" y="1606638"/>
                    <a:pt x="4902617" y="1234356"/>
                    <a:pt x="3932678" y="1253518"/>
                  </a:cubicBezTo>
                  <a:cubicBezTo>
                    <a:pt x="3053984" y="1270854"/>
                    <a:pt x="2874231" y="1550978"/>
                    <a:pt x="1975463" y="1640398"/>
                  </a:cubicBezTo>
                  <a:cubicBezTo>
                    <a:pt x="1527448" y="1685109"/>
                    <a:pt x="854970" y="1686934"/>
                    <a:pt x="0" y="1435096"/>
                  </a:cubicBezTo>
                  <a:lnTo>
                    <a:pt x="0" y="2646836"/>
                  </a:lnTo>
                  <a:lnTo>
                    <a:pt x="12467774" y="2646836"/>
                  </a:lnTo>
                  <a:lnTo>
                    <a:pt x="12467774" y="1641311"/>
                  </a:lnTo>
                  <a:close/>
                </a:path>
              </a:pathLst>
            </a:custGeom>
            <a:gradFill>
              <a:gsLst>
                <a:gs pos="43000">
                  <a:srgbClr val="4AA898">
                    <a:alpha val="20000"/>
                  </a:srgbClr>
                </a:gs>
                <a:gs pos="0">
                  <a:srgbClr val="66BAAB">
                    <a:alpha val="5000"/>
                  </a:srgbClr>
                </a:gs>
                <a:gs pos="85000">
                  <a:srgbClr val="7AC0B5">
                    <a:alpha val="0"/>
                  </a:srgbClr>
                </a:gs>
              </a:gsLst>
              <a:lin ang="5400000" scaled="0"/>
            </a:gradFill>
            <a:ln w="19050">
              <a:gradFill>
                <a:gsLst>
                  <a:gs pos="0">
                    <a:srgbClr val="7AC0B5"/>
                  </a:gs>
                  <a:gs pos="100000">
                    <a:srgbClr val="4AA89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06C6D12-F0A4-4A70-9A1A-3FB7895F6BA8}"/>
                </a:ext>
              </a:extLst>
            </p:cNvPr>
            <p:cNvSpPr/>
            <p:nvPr/>
          </p:nvSpPr>
          <p:spPr>
            <a:xfrm>
              <a:off x="6839383" y="490934"/>
              <a:ext cx="3921108" cy="3577488"/>
            </a:xfrm>
            <a:custGeom>
              <a:avLst/>
              <a:gdLst>
                <a:gd name="connsiteX0" fmla="*/ 1993067 w 3921108"/>
                <a:gd name="connsiteY0" fmla="*/ 124118 h 3577488"/>
                <a:gd name="connsiteX1" fmla="*/ 1599798 w 3921108"/>
                <a:gd name="connsiteY1" fmla="*/ 504611 h 3577488"/>
                <a:gd name="connsiteX2" fmla="*/ 1748528 w 3921108"/>
                <a:gd name="connsiteY2" fmla="*/ 552971 h 3577488"/>
                <a:gd name="connsiteX3" fmla="*/ 2457506 w 3921108"/>
                <a:gd name="connsiteY3" fmla="*/ 204414 h 3577488"/>
                <a:gd name="connsiteX4" fmla="*/ 3293314 w 3921108"/>
                <a:gd name="connsiteY4" fmla="*/ 1849 h 3577488"/>
                <a:gd name="connsiteX5" fmla="*/ 3279627 w 3921108"/>
                <a:gd name="connsiteY5" fmla="*/ 65721 h 3577488"/>
                <a:gd name="connsiteX6" fmla="*/ 2668283 w 3921108"/>
                <a:gd name="connsiteY6" fmla="*/ 1317608 h 3577488"/>
                <a:gd name="connsiteX7" fmla="*/ 3081624 w 3921108"/>
                <a:gd name="connsiteY7" fmla="*/ 1285672 h 3577488"/>
                <a:gd name="connsiteX8" fmla="*/ 3540589 w 3921108"/>
                <a:gd name="connsiteY8" fmla="*/ 1169790 h 3577488"/>
                <a:gd name="connsiteX9" fmla="*/ 3672895 w 3921108"/>
                <a:gd name="connsiteY9" fmla="*/ 2599606 h 3577488"/>
                <a:gd name="connsiteX10" fmla="*/ 2762265 w 3921108"/>
                <a:gd name="connsiteY10" fmla="*/ 3474649 h 3577488"/>
                <a:gd name="connsiteX11" fmla="*/ 2744016 w 3921108"/>
                <a:gd name="connsiteY11" fmla="*/ 3408040 h 3577488"/>
                <a:gd name="connsiteX12" fmla="*/ 2796939 w 3921108"/>
                <a:gd name="connsiteY12" fmla="*/ 2807645 h 3577488"/>
                <a:gd name="connsiteX13" fmla="*/ 2632697 w 3921108"/>
                <a:gd name="connsiteY13" fmla="*/ 2972800 h 3577488"/>
                <a:gd name="connsiteX14" fmla="*/ 2446556 w 3921108"/>
                <a:gd name="connsiteY14" fmla="*/ 3206388 h 3577488"/>
                <a:gd name="connsiteX15" fmla="*/ 2429219 w 3921108"/>
                <a:gd name="connsiteY15" fmla="*/ 3103281 h 3577488"/>
                <a:gd name="connsiteX16" fmla="*/ 2421008 w 3921108"/>
                <a:gd name="connsiteY16" fmla="*/ 3046708 h 3577488"/>
                <a:gd name="connsiteX17" fmla="*/ 2135409 w 3921108"/>
                <a:gd name="connsiteY17" fmla="*/ 3282121 h 3577488"/>
                <a:gd name="connsiteX18" fmla="*/ 2113510 w 3921108"/>
                <a:gd name="connsiteY18" fmla="*/ 3221900 h 3577488"/>
                <a:gd name="connsiteX19" fmla="*/ 2142709 w 3921108"/>
                <a:gd name="connsiteY19" fmla="*/ 3143429 h 3577488"/>
                <a:gd name="connsiteX20" fmla="*/ 1372598 w 3921108"/>
                <a:gd name="connsiteY20" fmla="*/ 3560420 h 3577488"/>
                <a:gd name="connsiteX21" fmla="*/ 1229342 w 3921108"/>
                <a:gd name="connsiteY21" fmla="*/ 3572282 h 3577488"/>
                <a:gd name="connsiteX22" fmla="*/ 1232080 w 3921108"/>
                <a:gd name="connsiteY22" fmla="*/ 3511147 h 3577488"/>
                <a:gd name="connsiteX23" fmla="*/ 1901821 w 3921108"/>
                <a:gd name="connsiteY23" fmla="*/ 2933564 h 3577488"/>
                <a:gd name="connsiteX24" fmla="*/ 1946531 w 3921108"/>
                <a:gd name="connsiteY24" fmla="*/ 2757460 h 3577488"/>
                <a:gd name="connsiteX25" fmla="*/ 1590674 w 3921108"/>
                <a:gd name="connsiteY25" fmla="*/ 2809470 h 3577488"/>
                <a:gd name="connsiteX26" fmla="*/ 1037727 w 3921108"/>
                <a:gd name="connsiteY26" fmla="*/ 3012947 h 3577488"/>
                <a:gd name="connsiteX27" fmla="*/ 205569 w 3921108"/>
                <a:gd name="connsiteY27" fmla="*/ 2745598 h 3577488"/>
                <a:gd name="connsiteX28" fmla="*/ 12128 w 3921108"/>
                <a:gd name="connsiteY28" fmla="*/ 1962713 h 3577488"/>
                <a:gd name="connsiteX29" fmla="*/ 1162733 w 3921108"/>
                <a:gd name="connsiteY29" fmla="*/ 454426 h 3577488"/>
                <a:gd name="connsiteX30" fmla="*/ 2015878 w 3921108"/>
                <a:gd name="connsiteY30" fmla="*/ 56596 h 3577488"/>
                <a:gd name="connsiteX31" fmla="*/ 1993067 w 3921108"/>
                <a:gd name="connsiteY31" fmla="*/ 124118 h 35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21108" h="3577488">
                  <a:moveTo>
                    <a:pt x="1993067" y="124118"/>
                  </a:moveTo>
                  <a:cubicBezTo>
                    <a:pt x="1993067" y="124118"/>
                    <a:pt x="1702906" y="285622"/>
                    <a:pt x="1599798" y="504611"/>
                  </a:cubicBezTo>
                  <a:cubicBezTo>
                    <a:pt x="1556001" y="596769"/>
                    <a:pt x="1580637" y="656078"/>
                    <a:pt x="1748528" y="552971"/>
                  </a:cubicBezTo>
                  <a:cubicBezTo>
                    <a:pt x="1986679" y="406066"/>
                    <a:pt x="2202018" y="294747"/>
                    <a:pt x="2457506" y="204414"/>
                  </a:cubicBezTo>
                  <a:cubicBezTo>
                    <a:pt x="2739453" y="104044"/>
                    <a:pt x="3255903" y="-16400"/>
                    <a:pt x="3293314" y="1849"/>
                  </a:cubicBezTo>
                  <a:cubicBezTo>
                    <a:pt x="3308825" y="9149"/>
                    <a:pt x="3309737" y="38347"/>
                    <a:pt x="3279627" y="65721"/>
                  </a:cubicBezTo>
                  <a:cubicBezTo>
                    <a:pt x="2547838" y="737287"/>
                    <a:pt x="2469367" y="1238224"/>
                    <a:pt x="2668283" y="1317608"/>
                  </a:cubicBezTo>
                  <a:cubicBezTo>
                    <a:pt x="2766827" y="1356843"/>
                    <a:pt x="2932894" y="1334032"/>
                    <a:pt x="3081624" y="1285672"/>
                  </a:cubicBezTo>
                  <a:cubicBezTo>
                    <a:pt x="3229442" y="1237312"/>
                    <a:pt x="3374522" y="1175265"/>
                    <a:pt x="3540589" y="1169790"/>
                  </a:cubicBezTo>
                  <a:cubicBezTo>
                    <a:pt x="3931119" y="1157928"/>
                    <a:pt x="4094448" y="1897929"/>
                    <a:pt x="3672895" y="2599606"/>
                  </a:cubicBezTo>
                  <a:cubicBezTo>
                    <a:pt x="3436569" y="2992874"/>
                    <a:pt x="2806975" y="3492898"/>
                    <a:pt x="2762265" y="3474649"/>
                  </a:cubicBezTo>
                  <a:cubicBezTo>
                    <a:pt x="2742191" y="3466437"/>
                    <a:pt x="2735805" y="3444538"/>
                    <a:pt x="2744016" y="3408040"/>
                  </a:cubicBezTo>
                  <a:cubicBezTo>
                    <a:pt x="2749491" y="3384316"/>
                    <a:pt x="2975779" y="2887029"/>
                    <a:pt x="2796939" y="2807645"/>
                  </a:cubicBezTo>
                  <a:cubicBezTo>
                    <a:pt x="2768653" y="2794871"/>
                    <a:pt x="2699306" y="2814945"/>
                    <a:pt x="2632697" y="2972800"/>
                  </a:cubicBezTo>
                  <a:cubicBezTo>
                    <a:pt x="2547838" y="3176277"/>
                    <a:pt x="2482142" y="3214600"/>
                    <a:pt x="2446556" y="3206388"/>
                  </a:cubicBezTo>
                  <a:cubicBezTo>
                    <a:pt x="2411883" y="3198176"/>
                    <a:pt x="2423745" y="3141604"/>
                    <a:pt x="2429219" y="3103281"/>
                  </a:cubicBezTo>
                  <a:cubicBezTo>
                    <a:pt x="2434695" y="3064957"/>
                    <a:pt x="2442906" y="3033022"/>
                    <a:pt x="2421008" y="3046708"/>
                  </a:cubicBezTo>
                  <a:cubicBezTo>
                    <a:pt x="2400021" y="3060395"/>
                    <a:pt x="2199281" y="3287596"/>
                    <a:pt x="2135409" y="3282121"/>
                  </a:cubicBezTo>
                  <a:cubicBezTo>
                    <a:pt x="2112598" y="3280297"/>
                    <a:pt x="2098911" y="3255660"/>
                    <a:pt x="2113510" y="3221900"/>
                  </a:cubicBezTo>
                  <a:cubicBezTo>
                    <a:pt x="2128110" y="3188139"/>
                    <a:pt x="2142709" y="3143429"/>
                    <a:pt x="2142709" y="3143429"/>
                  </a:cubicBezTo>
                  <a:cubicBezTo>
                    <a:pt x="2142709" y="3143429"/>
                    <a:pt x="1795976" y="3480124"/>
                    <a:pt x="1372598" y="3560420"/>
                  </a:cubicBezTo>
                  <a:cubicBezTo>
                    <a:pt x="1340662" y="3566807"/>
                    <a:pt x="1256716" y="3586881"/>
                    <a:pt x="1229342" y="3572282"/>
                  </a:cubicBezTo>
                  <a:cubicBezTo>
                    <a:pt x="1215655" y="3564982"/>
                    <a:pt x="1204706" y="3529397"/>
                    <a:pt x="1232080" y="3511147"/>
                  </a:cubicBezTo>
                  <a:cubicBezTo>
                    <a:pt x="1259453" y="3492898"/>
                    <a:pt x="1707468" y="3260223"/>
                    <a:pt x="1901821" y="2933564"/>
                  </a:cubicBezTo>
                  <a:cubicBezTo>
                    <a:pt x="1960218" y="2834107"/>
                    <a:pt x="1962043" y="2783922"/>
                    <a:pt x="1946531" y="2757460"/>
                  </a:cubicBezTo>
                  <a:cubicBezTo>
                    <a:pt x="1907296" y="2689939"/>
                    <a:pt x="1716592" y="2756548"/>
                    <a:pt x="1590674" y="2809470"/>
                  </a:cubicBezTo>
                  <a:cubicBezTo>
                    <a:pt x="1464755" y="2863305"/>
                    <a:pt x="1276790" y="2972800"/>
                    <a:pt x="1037727" y="3012947"/>
                  </a:cubicBezTo>
                  <a:cubicBezTo>
                    <a:pt x="741179" y="3063132"/>
                    <a:pt x="387147" y="2973712"/>
                    <a:pt x="205569" y="2745598"/>
                  </a:cubicBezTo>
                  <a:cubicBezTo>
                    <a:pt x="-5208" y="2482812"/>
                    <a:pt x="-17983" y="2224587"/>
                    <a:pt x="12128" y="1962713"/>
                  </a:cubicBezTo>
                  <a:cubicBezTo>
                    <a:pt x="106111" y="1142417"/>
                    <a:pt x="889909" y="621405"/>
                    <a:pt x="1162733" y="454426"/>
                  </a:cubicBezTo>
                  <a:cubicBezTo>
                    <a:pt x="1491217" y="251861"/>
                    <a:pt x="1978467" y="41997"/>
                    <a:pt x="2015878" y="56596"/>
                  </a:cubicBezTo>
                  <a:cubicBezTo>
                    <a:pt x="2035039" y="64808"/>
                    <a:pt x="2043252" y="94007"/>
                    <a:pt x="1993067" y="124118"/>
                  </a:cubicBezTo>
                </a:path>
              </a:pathLst>
            </a:custGeom>
            <a:gradFill>
              <a:gsLst>
                <a:gs pos="13000">
                  <a:srgbClr val="4AA898">
                    <a:alpha val="38000"/>
                  </a:srgbClr>
                </a:gs>
                <a:gs pos="0">
                  <a:srgbClr val="66BAAB">
                    <a:alpha val="75000"/>
                  </a:srgbClr>
                </a:gs>
                <a:gs pos="85000">
                  <a:srgbClr val="7AC0B5">
                    <a:alpha val="0"/>
                  </a:srgbClr>
                </a:gs>
              </a:gsLst>
              <a:lin ang="5400000" scaled="0"/>
            </a:gradFill>
            <a:ln w="19050">
              <a:gradFill>
                <a:gsLst>
                  <a:gs pos="0">
                    <a:srgbClr val="7AC0B5"/>
                  </a:gs>
                  <a:gs pos="100000">
                    <a:srgbClr val="4AA89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Future Plan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8D762-D622-40F6-8512-F0B5EF239DDA}"/>
              </a:ext>
            </a:extLst>
          </p:cNvPr>
          <p:cNvSpPr txBox="1"/>
          <p:nvPr/>
        </p:nvSpPr>
        <p:spPr>
          <a:xfrm>
            <a:off x="772358" y="1778248"/>
            <a:ext cx="5442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LinBiolinumTB"/>
              </a:rPr>
              <a:t>1. Finish Review about packet classification in November.</a:t>
            </a:r>
          </a:p>
          <a:p>
            <a:pPr marL="342900" indent="-342900">
              <a:buAutoNum type="arabicPeriod"/>
            </a:pPr>
            <a:endParaRPr lang="en-US" altLang="zh-CN" sz="2000" dirty="0">
              <a:latin typeface="LinBiolinumTB"/>
            </a:endParaRPr>
          </a:p>
          <a:p>
            <a:r>
              <a:rPr lang="en-US" altLang="zh-CN" sz="2000" dirty="0">
                <a:latin typeface="LinBiolinumTB"/>
              </a:rPr>
              <a:t>2. Learn RL framework and doing </a:t>
            </a:r>
            <a:r>
              <a:rPr lang="en-US" altLang="zh-CN" sz="2000" dirty="0" err="1">
                <a:latin typeface="LinBiolinumTB"/>
              </a:rPr>
              <a:t>neuroCuts</a:t>
            </a:r>
            <a:r>
              <a:rPr lang="en-US" altLang="zh-CN" sz="2000" dirty="0">
                <a:latin typeface="LinBiolinumTB"/>
              </a:rPr>
              <a:t> experiment in November.</a:t>
            </a:r>
          </a:p>
          <a:p>
            <a:endParaRPr lang="en-US" altLang="zh-CN" sz="2000" dirty="0">
              <a:latin typeface="LinBiolinumTB"/>
            </a:endParaRPr>
          </a:p>
          <a:p>
            <a:r>
              <a:rPr lang="en-US" altLang="zh-CN" sz="2000" dirty="0">
                <a:latin typeface="LinBiolinumTB"/>
              </a:rPr>
              <a:t>3. Try more idea about packet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02667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4FC690-BE45-493D-BE3F-6DEC8D6CD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00" y="1498561"/>
            <a:ext cx="11600000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27CB4-5596-46FA-828B-BBA90F687D09}"/>
              </a:ext>
            </a:extLst>
          </p:cNvPr>
          <p:cNvSpPr txBox="1"/>
          <p:nvPr/>
        </p:nvSpPr>
        <p:spPr>
          <a:xfrm>
            <a:off x="1660125" y="2274838"/>
            <a:ext cx="6347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TSN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b="1" dirty="0"/>
          </a:p>
          <a:p>
            <a:endParaRPr lang="en-US" altLang="zh-C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Packet classification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05238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E8D66-39BD-4564-B64C-5DD1637EF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251" y="1912572"/>
            <a:ext cx="7416596" cy="38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6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Clearly demonstrate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the clustering results by the fuzzy c-means algorithm through computational experiments on a test data set (i.e., create a test data set which can be used for clearly demonstrating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3E1FCB-6221-487E-836E-B6F2739056E6}"/>
              </a:ext>
            </a:extLst>
          </p:cNvPr>
          <p:cNvSpPr txBox="1"/>
          <p:nvPr/>
        </p:nvSpPr>
        <p:spPr>
          <a:xfrm>
            <a:off x="7652551" y="2894120"/>
            <a:ext cx="38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450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244A8D-6FFE-480E-815A-52A48B51A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42" y="2625813"/>
            <a:ext cx="4876190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ACE46E2-4FE5-40FD-8006-F2E0BADB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61" y="3100024"/>
            <a:ext cx="4616865" cy="295191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Clearly demonstrate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the clustering results by the fuzzy c-means algorithm through computational experiments on a test data set (i.e., create a test data set which can be used for clearly demonstrating the effects of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04000C-F257-4E17-96B4-A5F6AEF76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74" y="3227417"/>
            <a:ext cx="4445695" cy="28690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4961BA-A283-4DCA-8204-72C4BBEB4200}"/>
              </a:ext>
            </a:extLst>
          </p:cNvPr>
          <p:cNvSpPr txBox="1"/>
          <p:nvPr/>
        </p:nvSpPr>
        <p:spPr>
          <a:xfrm>
            <a:off x="705774" y="2317072"/>
            <a:ext cx="268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m=1.5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1A851E2-66DD-4A32-B29C-3657282BE4AC}"/>
              </a:ext>
            </a:extLst>
          </p:cNvPr>
          <p:cNvSpPr/>
          <p:nvPr/>
        </p:nvSpPr>
        <p:spPr>
          <a:xfrm>
            <a:off x="5336736" y="4188307"/>
            <a:ext cx="1085000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126FCE-7E0C-4C7D-8CF4-1CB467D3ADCB}"/>
              </a:ext>
            </a:extLst>
          </p:cNvPr>
          <p:cNvSpPr txBox="1"/>
          <p:nvPr/>
        </p:nvSpPr>
        <p:spPr>
          <a:xfrm>
            <a:off x="5373209" y="3806568"/>
            <a:ext cx="10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95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68C30E-3F4E-4AF6-91FE-6D5717EC0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95" y="1335353"/>
            <a:ext cx="4034028" cy="26867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C41629-91B8-467E-A774-768AE05ACD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"/>
          <a:stretch/>
        </p:blipFill>
        <p:spPr>
          <a:xfrm>
            <a:off x="6906827" y="1188117"/>
            <a:ext cx="4288798" cy="28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6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BCDC27A-B8E5-4158-9974-E0C240D0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24" y="3923511"/>
            <a:ext cx="3704762" cy="183809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BFCE09C-D1A5-4E6E-B246-62631D58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45" y="1521344"/>
            <a:ext cx="3571429" cy="193333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TSN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F0F576-B1B4-4BD4-A540-08673682F8D8}"/>
              </a:ext>
            </a:extLst>
          </p:cNvPr>
          <p:cNvSpPr txBox="1"/>
          <p:nvPr/>
        </p:nvSpPr>
        <p:spPr>
          <a:xfrm>
            <a:off x="1732218" y="5886057"/>
            <a:ext cx="336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Regu"/>
              </a:rPr>
              <a:t>packet forwarding example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786886-FFF3-495E-8603-2A5E9B05B50D}"/>
              </a:ext>
            </a:extLst>
          </p:cNvPr>
          <p:cNvSpPr txBox="1"/>
          <p:nvPr/>
        </p:nvSpPr>
        <p:spPr>
          <a:xfrm>
            <a:off x="1955101" y="3475720"/>
            <a:ext cx="2750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Regu"/>
              </a:rPr>
              <a:t>CQF structure overview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7C19C0-6447-4FC9-A4C9-A27F583D69DC}"/>
              </a:ext>
            </a:extLst>
          </p:cNvPr>
          <p:cNvSpPr txBox="1"/>
          <p:nvPr/>
        </p:nvSpPr>
        <p:spPr>
          <a:xfrm>
            <a:off x="466078" y="133100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LinBiolinumTB"/>
              </a:rPr>
              <a:t>Cyclic Queuing and Forwarding (CQF)</a:t>
            </a:r>
            <a:endParaRPr lang="zh-CN" altLang="en-US" sz="2000" b="1" dirty="0">
              <a:latin typeface="LinBiolinumTB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8EFAD4-CDA9-4F85-A55F-F2B65491A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985" y="2693719"/>
            <a:ext cx="6304762" cy="19333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C17A7E-9119-4C9B-80E9-FEA971E97A7D}"/>
              </a:ext>
            </a:extLst>
          </p:cNvPr>
          <p:cNvSpPr txBox="1"/>
          <p:nvPr/>
        </p:nvSpPr>
        <p:spPr>
          <a:xfrm>
            <a:off x="7726125" y="4657892"/>
            <a:ext cx="336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Regu"/>
              </a:rPr>
              <a:t>CQF misbehavior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0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TSN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2A024E-3662-4D82-AED4-67D15AC20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143" y="1388152"/>
            <a:ext cx="7285714" cy="46380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F9C427-D3D3-4DE3-B7F1-4108A77A6668}"/>
              </a:ext>
            </a:extLst>
          </p:cNvPr>
          <p:cNvSpPr txBox="1"/>
          <p:nvPr/>
        </p:nvSpPr>
        <p:spPr>
          <a:xfrm>
            <a:off x="2379216" y="6309096"/>
            <a:ext cx="896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imbusRomNo9L-Regu"/>
              </a:rPr>
              <a:t>In-band Network Telemetry (INT) probe packet format and TSN-Guard overview</a:t>
            </a:r>
            <a:endParaRPr lang="zh-CN" alt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0049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4379FB-85EF-43E3-9EE1-F5BE3669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96" y="1063682"/>
            <a:ext cx="7409524" cy="3171429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32980B-0687-4243-B4DE-1594F13083FF}"/>
              </a:ext>
            </a:extLst>
          </p:cNvPr>
          <p:cNvSpPr txBox="1"/>
          <p:nvPr/>
        </p:nvSpPr>
        <p:spPr>
          <a:xfrm>
            <a:off x="1615661" y="5891665"/>
            <a:ext cx="474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Packet classification background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364213-09E6-409B-B53D-9FC0079303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03"/>
          <a:stretch/>
        </p:blipFill>
        <p:spPr>
          <a:xfrm>
            <a:off x="0" y="4366853"/>
            <a:ext cx="12192000" cy="23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B455F1A-3E8A-4A3B-8DC8-A21B63C1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16830B-5463-4D41-B02C-0F89A28FA8FC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8BC230-21A4-4DBE-B4B4-DE55C581E979}"/>
              </a:ext>
            </a:extLst>
          </p:cNvPr>
          <p:cNvSpPr txBox="1"/>
          <p:nvPr/>
        </p:nvSpPr>
        <p:spPr>
          <a:xfrm>
            <a:off x="196342" y="185291"/>
            <a:ext cx="616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Packet classification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666972-D367-4D33-8BAB-9870C859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76" y="2318893"/>
            <a:ext cx="5256165" cy="34075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13ACFC-00D4-46B9-AFA0-0C2B6CD98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94" y="2318893"/>
            <a:ext cx="4378610" cy="37336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A688602-74AB-4932-B33C-BE50D2463F63}"/>
              </a:ext>
            </a:extLst>
          </p:cNvPr>
          <p:cNvSpPr txBox="1"/>
          <p:nvPr/>
        </p:nvSpPr>
        <p:spPr>
          <a:xfrm>
            <a:off x="466078" y="1331009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 err="1">
                <a:latin typeface="LinBiolinumTB"/>
              </a:rPr>
              <a:t>HiCuts</a:t>
            </a:r>
            <a:r>
              <a:rPr lang="en-US" altLang="zh-CN" sz="2000" b="1" i="0" u="none" strike="noStrike" baseline="0" dirty="0">
                <a:latin typeface="LinBiolinumTB"/>
              </a:rPr>
              <a:t> method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185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244</Words>
  <Application>Microsoft Office PowerPoint</Application>
  <PresentationFormat>宽屏</PresentationFormat>
  <Paragraphs>58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Lato Black</vt:lpstr>
      <vt:lpstr>LinBiolinumTB</vt:lpstr>
      <vt:lpstr>NimbusRomNo9L-Regu</vt:lpstr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禹熙</dc:creator>
  <cp:lastModifiedBy>刘 禹熙</cp:lastModifiedBy>
  <cp:revision>33</cp:revision>
  <dcterms:created xsi:type="dcterms:W3CDTF">2020-10-22T13:26:54Z</dcterms:created>
  <dcterms:modified xsi:type="dcterms:W3CDTF">2020-10-26T08:42:34Z</dcterms:modified>
</cp:coreProperties>
</file>