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0" r:id="rId4"/>
    <p:sldId id="281" r:id="rId5"/>
    <p:sldId id="282" r:id="rId6"/>
    <p:sldId id="259" r:id="rId7"/>
    <p:sldId id="283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48133-5521-4410-A078-A4E3FC8E8478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25F45-7A1A-4F64-8D6B-F299382C4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DC9F9-8B7D-475E-8624-39E4B932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D322D-56F7-48E3-A16D-8265F15E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8C788-81E2-4DAD-9452-7ADC4A3C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7E852-B003-44E2-B373-0C030E70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F98FB-412E-48C2-88BC-E4E71A28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35239-1C9A-4C8E-BFA2-DF6BA980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77B20-F526-4770-821A-43B969DB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8A4E4-6B87-442E-BCEF-FD23384A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1ACD7-30F3-4B6D-80C0-4E704F62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9F7CF-6BB7-43B5-8251-7A411DF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5E92D-81DC-45AA-913D-A96D37C02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5E93D-AFB1-476D-B03C-050EE8EA5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00CD4-C29F-4716-943C-3D37BA18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86040-8A30-4623-AFA9-3B1F38F3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FB368-E1D5-4ECF-9151-2FD26F8C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3BEF-48E0-4CCA-A10E-D8D29195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1C56D-324B-437A-A56D-BC3408E1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554AA-B270-420A-8946-ADDB5BB6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447B2-D92E-4126-9740-81A4EF40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54A52-E4D7-4F04-8088-C720A9EF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2DDC6-A58B-4E6F-AA75-D9EDA521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50338-530C-4B86-87EB-6CA4BCE3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EC3F1-17E9-47BB-8A6A-6AE6C943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3032B-6A4A-4ECB-BE1D-41A1AA06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633F7-58E6-4E47-97A7-0724F24A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2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E9EB6-B5F5-4973-B932-BC4B85E8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1B0B2-71C1-446D-A176-953E8624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44327-18CF-42DF-AF79-105D6AEC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4461B-B76E-49EB-A63C-5CEBB790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8DC6A-532B-458C-9877-96CE6F1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B6882-526D-4457-8552-F9A9D89B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1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89862-AD91-46E9-AEB9-457762D6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87F1-0DB1-435F-8AB8-53213504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4156B-E13B-4761-9ABD-08E73288C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FC71D1-258B-431C-ADBC-CF6D9DB7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E19AF-D68E-465D-AC3C-4E7A3A957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9E10F-D8A0-4F0E-9AAD-AB77018F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B2D10C-81C2-49A6-AA02-02ABED53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762608-ED1F-4CC8-8548-FFF55678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43003-B770-4C5B-9FB8-0568B44D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03FA2A-E872-4F48-9878-8DC8F705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F9C26F-1876-4E03-B835-AB341EEB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9ED4E3-DA0A-4F4D-8C20-F84E94D2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6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47410A-5BBA-4E07-BEFE-48E0DAAC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7B505-D04E-4635-AEB4-9D5C671A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7A011-D27E-4797-8DCC-02E9ECD1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1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707C2-2EC4-4F9A-856C-8FE4B93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E2E5B-34FE-4F7A-B83C-7B9D7DAA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247C7-A701-47B3-9C16-26C1CD661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2F19B-281A-40AA-ACE9-0AF80EA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70EC0-DEF7-4AFF-8EE7-7E2B5620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F9022-2CF0-4E4A-A925-5D7487EF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8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0912-E2DD-462D-9E1A-EB969C97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394280-A628-4FBB-9A1C-0A16E6C46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80BA8-D0BA-4CE2-8773-660827BE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A91FF-F6AF-4EE2-A2A2-A5FC679D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1B1CE-FE44-4F89-9B0D-908A01A7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18CBB-2D30-44AB-BA78-B601535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F4D59-0B91-4557-BCBA-B63134A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E8AA5-870E-46B4-BD3E-B5CDDA03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6A314-E918-4315-9258-7DF1CA78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7FF7-5135-4415-9EBF-85A0F228A2D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45B0A-E5B3-435F-B086-379282A5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21A39-8B2C-4E0D-9533-E993337BF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5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E91DD2D-888F-40A7-AA58-19C5F2CEC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Selection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235D841-7471-4762-A4DA-7C0DB784D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12032189</a:t>
            </a:r>
          </a:p>
          <a:p>
            <a:r>
              <a:rPr lang="en-US" altLang="zh-CN" dirty="0" err="1"/>
              <a:t>Yuxi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32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70506BB-0286-430B-8F75-90920D3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context</a:t>
            </a:r>
            <a:endParaRPr lang="zh-CN" altLang="en-US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2AEC38C-AFF6-4F0A-9439-6429AE9F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Exercise 3-1</a:t>
            </a:r>
          </a:p>
          <a:p>
            <a:endParaRPr lang="en-US" altLang="zh-CN" b="1" dirty="0"/>
          </a:p>
          <a:p>
            <a:r>
              <a:rPr lang="en-US" altLang="zh-CN" b="1" dirty="0"/>
              <a:t>Exercise 3-2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216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36D0E46-40C9-4762-9C23-F465075E2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8"/>
          <a:stretch/>
        </p:blipFill>
        <p:spPr>
          <a:xfrm>
            <a:off x="385437" y="1325563"/>
            <a:ext cx="5338503" cy="5196387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/>
              <p:nvPr/>
            </p:nvSpPr>
            <p:spPr>
              <a:xfrm>
                <a:off x="6800548" y="4070905"/>
                <a:ext cx="3781887" cy="84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zh-CN" altLang="en-US" sz="4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4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zh-CN" altLang="en-US" sz="4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548" y="4070905"/>
                <a:ext cx="3781887" cy="849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D8CC7-D77C-47D7-A439-086CCBA2FE91}"/>
              </a:ext>
            </a:extLst>
          </p:cNvPr>
          <p:cNvSpPr txBox="1"/>
          <p:nvPr/>
        </p:nvSpPr>
        <p:spPr>
          <a:xfrm>
            <a:off x="594804" y="117859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Optimal condition: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E492CF-B052-4701-8A4A-D96D6961560D}"/>
                  </a:ext>
                </a:extLst>
              </p:cNvPr>
              <p:cNvSpPr txBox="1"/>
              <p:nvPr/>
            </p:nvSpPr>
            <p:spPr>
              <a:xfrm>
                <a:off x="6006568" y="1325563"/>
                <a:ext cx="56397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000" b="1" dirty="0"/>
                  <a:t>Create an example where the obtained value r(C) by the algorithm is close to 2r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. Create another example where the obtain value r(C) by the algorithm is close 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E492CF-B052-4701-8A4A-D96D6961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568" y="1325563"/>
                <a:ext cx="5639712" cy="1323439"/>
              </a:xfrm>
              <a:prstGeom prst="rect">
                <a:avLst/>
              </a:prstGeom>
              <a:blipFill>
                <a:blip r:embed="rId4"/>
                <a:stretch>
                  <a:fillRect l="-1081" t="-2294" r="-1189" b="-6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5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/>
              <p:nvPr/>
            </p:nvSpPr>
            <p:spPr>
              <a:xfrm>
                <a:off x="6202532" y="2562445"/>
                <a:ext cx="3781887" cy="2011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altLang="zh-CN" sz="4000" b="1" dirty="0"/>
              </a:p>
              <a:p>
                <a:pPr algn="ctr"/>
                <a:endParaRPr lang="en-US" altLang="zh-CN" sz="4000" b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4000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r>
                  <a:rPr lang="en-US" altLang="zh-CN" sz="4000" b="1" dirty="0"/>
                  <a:t>= </a:t>
                </a:r>
                <a14:m>
                  <m:oMath xmlns:m="http://schemas.openxmlformats.org/officeDocument/2006/math">
                    <m:r>
                      <a:rPr lang="en-US" altLang="zh-CN" sz="40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4000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zh-CN" altLang="en-US" sz="40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32" y="2562445"/>
                <a:ext cx="3781887" cy="2011576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D8CC7-D77C-47D7-A439-086CCBA2FE91}"/>
              </a:ext>
            </a:extLst>
          </p:cNvPr>
          <p:cNvSpPr txBox="1"/>
          <p:nvPr/>
        </p:nvSpPr>
        <p:spPr>
          <a:xfrm>
            <a:off x="594804" y="117859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Center Selection Algorithm: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B15417-ED06-42A7-9279-E4D038C06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9"/>
          <a:stretch/>
        </p:blipFill>
        <p:spPr>
          <a:xfrm>
            <a:off x="669214" y="1547927"/>
            <a:ext cx="4719532" cy="46317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1B09F3-DF41-4E79-A1D2-591B9A3E85B1}"/>
              </a:ext>
            </a:extLst>
          </p:cNvPr>
          <p:cNvSpPr txBox="1"/>
          <p:nvPr/>
        </p:nvSpPr>
        <p:spPr>
          <a:xfrm>
            <a:off x="923278" y="6402053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point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B59724-8044-49A6-A05A-DBB995EF9656}"/>
              </a:ext>
            </a:extLst>
          </p:cNvPr>
          <p:cNvCxnSpPr/>
          <p:nvPr/>
        </p:nvCxnSpPr>
        <p:spPr>
          <a:xfrm flipH="1" flipV="1">
            <a:off x="878889" y="6179689"/>
            <a:ext cx="213064" cy="22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7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36D0E46-40C9-4762-9C23-F465075E2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8"/>
          <a:stretch/>
        </p:blipFill>
        <p:spPr>
          <a:xfrm>
            <a:off x="376559" y="1325564"/>
            <a:ext cx="4958921" cy="482691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/>
              <p:nvPr/>
            </p:nvSpPr>
            <p:spPr>
              <a:xfrm>
                <a:off x="6346085" y="2269482"/>
                <a:ext cx="3781887" cy="2011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altLang="zh-CN" sz="4000" b="1" dirty="0"/>
              </a:p>
              <a:p>
                <a:pPr algn="ctr"/>
                <a:endParaRPr lang="en-US" altLang="zh-CN" sz="4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085" y="2269482"/>
                <a:ext cx="3781887" cy="2011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D8CC7-D77C-47D7-A439-086CCBA2FE91}"/>
              </a:ext>
            </a:extLst>
          </p:cNvPr>
          <p:cNvSpPr txBox="1"/>
          <p:nvPr/>
        </p:nvSpPr>
        <p:spPr>
          <a:xfrm>
            <a:off x="594804" y="117859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Optimal condition: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B21E1-24AD-48B5-8C6F-0AB8BA607F14}"/>
              </a:ext>
            </a:extLst>
          </p:cNvPr>
          <p:cNvSpPr txBox="1"/>
          <p:nvPr/>
        </p:nvSpPr>
        <p:spPr>
          <a:xfrm>
            <a:off x="1162975" y="6374838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point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D924E5-FF8A-4BD9-84A0-E268AB10146F}"/>
              </a:ext>
            </a:extLst>
          </p:cNvPr>
          <p:cNvCxnSpPr>
            <a:cxnSpLocks/>
          </p:cNvCxnSpPr>
          <p:nvPr/>
        </p:nvCxnSpPr>
        <p:spPr>
          <a:xfrm flipH="1" flipV="1">
            <a:off x="1065320" y="5903650"/>
            <a:ext cx="266330" cy="4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91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131DE79-8250-4484-B2C3-77BF60610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5"/>
          <a:stretch/>
        </p:blipFill>
        <p:spPr>
          <a:xfrm>
            <a:off x="660648" y="2465188"/>
            <a:ext cx="4124418" cy="398000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9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4705E0-C54E-46DA-BF91-1DF231E15719}"/>
                  </a:ext>
                </a:extLst>
              </p:cNvPr>
              <p:cNvSpPr txBox="1"/>
              <p:nvPr/>
            </p:nvSpPr>
            <p:spPr>
              <a:xfrm>
                <a:off x="838199" y="1346601"/>
                <a:ext cx="10041517" cy="1335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 we have N points and we need to select K centers.</a:t>
                </a:r>
              </a:p>
              <a:p>
                <a:r>
                  <a:rPr lang="en-US" altLang="zh-CN" dirty="0"/>
                  <a:t>First, we </a:t>
                </a:r>
                <a:r>
                  <a:rPr lang="en-US" altLang="zh-CN" dirty="0" err="1"/>
                  <a:t>caculate</a:t>
                </a:r>
                <a:r>
                  <a:rPr lang="en-US" altLang="zh-CN" dirty="0"/>
                  <a:t> the distance between any two points, and then we calculate the sum of the distances from the nearest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points of each point. Finally, we choose the one with the smallest value as the first site.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4705E0-C54E-46DA-BF91-1DF231E15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46601"/>
                <a:ext cx="10041517" cy="1335815"/>
              </a:xfrm>
              <a:prstGeom prst="rect">
                <a:avLst/>
              </a:prstGeom>
              <a:blipFill>
                <a:blip r:embed="rId3"/>
                <a:stretch>
                  <a:fillRect l="-485" t="-2740" r="-182" b="-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ABDEB314-A532-42EA-BA09-92E105293BF7}"/>
              </a:ext>
            </a:extLst>
          </p:cNvPr>
          <p:cNvSpPr txBox="1"/>
          <p:nvPr/>
        </p:nvSpPr>
        <p:spPr>
          <a:xfrm>
            <a:off x="514905" y="615335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93F93B-DFC4-4320-BFAA-5F3D5CD82162}"/>
              </a:ext>
            </a:extLst>
          </p:cNvPr>
          <p:cNvSpPr txBox="1"/>
          <p:nvPr/>
        </p:nvSpPr>
        <p:spPr>
          <a:xfrm>
            <a:off x="776058" y="5837607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72EA8D-B6C2-4119-9EB2-EAFE07CFA459}"/>
              </a:ext>
            </a:extLst>
          </p:cNvPr>
          <p:cNvSpPr txBox="1"/>
          <p:nvPr/>
        </p:nvSpPr>
        <p:spPr>
          <a:xfrm>
            <a:off x="1019456" y="5576267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02CEEE-25A6-4886-9697-7C5698573829}"/>
              </a:ext>
            </a:extLst>
          </p:cNvPr>
          <p:cNvSpPr txBox="1"/>
          <p:nvPr/>
        </p:nvSpPr>
        <p:spPr>
          <a:xfrm>
            <a:off x="2068501" y="454793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F39C37-6D5F-491A-9056-EA12AB3C0BCE}"/>
              </a:ext>
            </a:extLst>
          </p:cNvPr>
          <p:cNvSpPr txBox="1"/>
          <p:nvPr/>
        </p:nvSpPr>
        <p:spPr>
          <a:xfrm>
            <a:off x="2325953" y="422435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35C99-F54C-4709-8FC0-4D4824AA289D}"/>
              </a:ext>
            </a:extLst>
          </p:cNvPr>
          <p:cNvSpPr txBox="1"/>
          <p:nvPr/>
        </p:nvSpPr>
        <p:spPr>
          <a:xfrm>
            <a:off x="2583405" y="3944752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C4A9A2-2C48-4217-8CDB-160C3E9FE0AB}"/>
              </a:ext>
            </a:extLst>
          </p:cNvPr>
          <p:cNvSpPr txBox="1"/>
          <p:nvPr/>
        </p:nvSpPr>
        <p:spPr>
          <a:xfrm>
            <a:off x="3694594" y="269387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052A45-EA6D-4892-A392-E2D45118E0A4}"/>
              </a:ext>
            </a:extLst>
          </p:cNvPr>
          <p:cNvSpPr txBox="1"/>
          <p:nvPr/>
        </p:nvSpPr>
        <p:spPr>
          <a:xfrm>
            <a:off x="4300492" y="3117397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0BAA7F-0D2B-47CD-B956-D9D34332781D}"/>
              </a:ext>
            </a:extLst>
          </p:cNvPr>
          <p:cNvSpPr txBox="1"/>
          <p:nvPr/>
        </p:nvSpPr>
        <p:spPr>
          <a:xfrm>
            <a:off x="4415904" y="2485899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5A238BB0-BBEF-4C12-9470-6B1AE3D73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262403"/>
                  </p:ext>
                </p:extLst>
              </p:nvPr>
            </p:nvGraphicFramePr>
            <p:xfrm>
              <a:off x="6591537" y="3030159"/>
              <a:ext cx="4632939" cy="3128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4313">
                      <a:extLst>
                        <a:ext uri="{9D8B030D-6E8A-4147-A177-3AD203B41FA5}">
                          <a16:colId xmlns:a16="http://schemas.microsoft.com/office/drawing/2014/main" val="2402436011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3996256948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413515094"/>
                        </a:ext>
                      </a:extLst>
                    </a:gridCol>
                  </a:tblGrid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Point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 err="1"/>
                            <a:t>Sum_distances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The nearest points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784911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747361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3012490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8746879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2049514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9491576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426883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385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3384387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3270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5A238BB0-BBEF-4C12-9470-6B1AE3D73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262403"/>
                  </p:ext>
                </p:extLst>
              </p:nvPr>
            </p:nvGraphicFramePr>
            <p:xfrm>
              <a:off x="6591537" y="3030159"/>
              <a:ext cx="4632939" cy="3128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4313">
                      <a:extLst>
                        <a:ext uri="{9D8B030D-6E8A-4147-A177-3AD203B41FA5}">
                          <a16:colId xmlns:a16="http://schemas.microsoft.com/office/drawing/2014/main" val="2402436011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3996256948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413515094"/>
                        </a:ext>
                      </a:extLst>
                    </a:gridCol>
                  </a:tblGrid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Point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 err="1"/>
                            <a:t>Sum_distances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The nearest points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784911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103846" r="-101186" b="-7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747361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207843" r="-101186" b="-7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3012490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301923" r="-101186" b="-5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8746879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409804" r="-101186" b="-5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2049514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509804" r="-101186" b="-4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9491576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598077" r="-1011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426883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711765" r="-101186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385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796154" r="-101186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3384387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3270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185B32-7B25-4FB2-97E2-1C48496B5657}"/>
                  </a:ext>
                </a:extLst>
              </p:cNvPr>
              <p:cNvSpPr txBox="1"/>
              <p:nvPr/>
            </p:nvSpPr>
            <p:spPr>
              <a:xfrm>
                <a:off x="4930809" y="2375952"/>
                <a:ext cx="1541982" cy="70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185B32-7B25-4FB2-97E2-1C48496B5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09" y="2375952"/>
                <a:ext cx="1541982" cy="708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15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ED5813D5-6438-4B08-BAFA-938E09226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58" y="1263076"/>
            <a:ext cx="4302299" cy="41352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B15F27-368B-4CE9-B79F-9E3F221C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3" y="1322186"/>
            <a:ext cx="4108771" cy="399335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9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DEB314-A532-42EA-BA09-92E105293BF7}"/>
              </a:ext>
            </a:extLst>
          </p:cNvPr>
          <p:cNvSpPr txBox="1"/>
          <p:nvPr/>
        </p:nvSpPr>
        <p:spPr>
          <a:xfrm>
            <a:off x="258596" y="496186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93F93B-DFC4-4320-BFAA-5F3D5CD82162}"/>
              </a:ext>
            </a:extLst>
          </p:cNvPr>
          <p:cNvSpPr txBox="1"/>
          <p:nvPr/>
        </p:nvSpPr>
        <p:spPr>
          <a:xfrm>
            <a:off x="519749" y="464611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72EA8D-B6C2-4119-9EB2-EAFE07CFA459}"/>
              </a:ext>
            </a:extLst>
          </p:cNvPr>
          <p:cNvSpPr txBox="1"/>
          <p:nvPr/>
        </p:nvSpPr>
        <p:spPr>
          <a:xfrm>
            <a:off x="763147" y="438477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02CEEE-25A6-4886-9697-7C5698573829}"/>
              </a:ext>
            </a:extLst>
          </p:cNvPr>
          <p:cNvSpPr txBox="1"/>
          <p:nvPr/>
        </p:nvSpPr>
        <p:spPr>
          <a:xfrm>
            <a:off x="1812192" y="335644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F39C37-6D5F-491A-9056-EA12AB3C0BCE}"/>
              </a:ext>
            </a:extLst>
          </p:cNvPr>
          <p:cNvSpPr txBox="1"/>
          <p:nvPr/>
        </p:nvSpPr>
        <p:spPr>
          <a:xfrm>
            <a:off x="2069644" y="303286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35C99-F54C-4709-8FC0-4D4824AA289D}"/>
              </a:ext>
            </a:extLst>
          </p:cNvPr>
          <p:cNvSpPr txBox="1"/>
          <p:nvPr/>
        </p:nvSpPr>
        <p:spPr>
          <a:xfrm>
            <a:off x="2327096" y="2753261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C4A9A2-2C48-4217-8CDB-160C3E9FE0AB}"/>
              </a:ext>
            </a:extLst>
          </p:cNvPr>
          <p:cNvSpPr txBox="1"/>
          <p:nvPr/>
        </p:nvSpPr>
        <p:spPr>
          <a:xfrm>
            <a:off x="3438285" y="150238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052A45-EA6D-4892-A392-E2D45118E0A4}"/>
              </a:ext>
            </a:extLst>
          </p:cNvPr>
          <p:cNvSpPr txBox="1"/>
          <p:nvPr/>
        </p:nvSpPr>
        <p:spPr>
          <a:xfrm>
            <a:off x="4044183" y="192590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0BAA7F-0D2B-47CD-B956-D9D34332781D}"/>
              </a:ext>
            </a:extLst>
          </p:cNvPr>
          <p:cNvSpPr txBox="1"/>
          <p:nvPr/>
        </p:nvSpPr>
        <p:spPr>
          <a:xfrm>
            <a:off x="4159595" y="1294408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2476E9-6091-4D1C-93E8-B37A541692DF}"/>
              </a:ext>
            </a:extLst>
          </p:cNvPr>
          <p:cNvSpPr txBox="1"/>
          <p:nvPr/>
        </p:nvSpPr>
        <p:spPr>
          <a:xfrm>
            <a:off x="6910648" y="493053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1D02AF-5890-4B44-8C84-758B7BA1ECCA}"/>
              </a:ext>
            </a:extLst>
          </p:cNvPr>
          <p:cNvSpPr txBox="1"/>
          <p:nvPr/>
        </p:nvSpPr>
        <p:spPr>
          <a:xfrm>
            <a:off x="7171801" y="461478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F20E0F-3798-4FEB-BB68-06AE2BB71C1E}"/>
              </a:ext>
            </a:extLst>
          </p:cNvPr>
          <p:cNvSpPr txBox="1"/>
          <p:nvPr/>
        </p:nvSpPr>
        <p:spPr>
          <a:xfrm>
            <a:off x="7415199" y="435344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C30938-7057-42E6-A0B7-DE9077CBE236}"/>
              </a:ext>
            </a:extLst>
          </p:cNvPr>
          <p:cNvSpPr txBox="1"/>
          <p:nvPr/>
        </p:nvSpPr>
        <p:spPr>
          <a:xfrm>
            <a:off x="8464244" y="332511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88322-92B2-4436-8971-9B49BCB1A897}"/>
              </a:ext>
            </a:extLst>
          </p:cNvPr>
          <p:cNvSpPr txBox="1"/>
          <p:nvPr/>
        </p:nvSpPr>
        <p:spPr>
          <a:xfrm>
            <a:off x="8721696" y="300153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A72F17-3445-489A-9FB3-6100C1D0982A}"/>
              </a:ext>
            </a:extLst>
          </p:cNvPr>
          <p:cNvSpPr txBox="1"/>
          <p:nvPr/>
        </p:nvSpPr>
        <p:spPr>
          <a:xfrm>
            <a:off x="8979148" y="2721930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644D3D-43D4-4C35-8C99-6673A354F681}"/>
              </a:ext>
            </a:extLst>
          </p:cNvPr>
          <p:cNvSpPr txBox="1"/>
          <p:nvPr/>
        </p:nvSpPr>
        <p:spPr>
          <a:xfrm>
            <a:off x="10090337" y="147105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447CD0-217D-46B8-9CD5-EB386B38463B}"/>
              </a:ext>
            </a:extLst>
          </p:cNvPr>
          <p:cNvSpPr txBox="1"/>
          <p:nvPr/>
        </p:nvSpPr>
        <p:spPr>
          <a:xfrm>
            <a:off x="10696235" y="189457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2A48C4-2F94-4B70-8F46-963795FE3B19}"/>
              </a:ext>
            </a:extLst>
          </p:cNvPr>
          <p:cNvSpPr txBox="1"/>
          <p:nvPr/>
        </p:nvSpPr>
        <p:spPr>
          <a:xfrm>
            <a:off x="10811647" y="1263077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CEC0987F-A5D6-4EA6-A0CE-A7B3B91C22B9}"/>
              </a:ext>
            </a:extLst>
          </p:cNvPr>
          <p:cNvSpPr/>
          <p:nvPr/>
        </p:nvSpPr>
        <p:spPr>
          <a:xfrm>
            <a:off x="4919120" y="2600914"/>
            <a:ext cx="1822001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8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A1761A-9B76-463D-B5DE-3DCC10CAC8B1}"/>
              </a:ext>
            </a:extLst>
          </p:cNvPr>
          <p:cNvSpPr txBox="1"/>
          <p:nvPr/>
        </p:nvSpPr>
        <p:spPr>
          <a:xfrm>
            <a:off x="2025588" y="2290815"/>
            <a:ext cx="8140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Thank you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52299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260</Words>
  <Application>Microsoft Office PowerPoint</Application>
  <PresentationFormat>宽屏</PresentationFormat>
  <Paragraphs>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Advanced Algorithm Assignment 4 Center Selection Problem</vt:lpstr>
      <vt:lpstr>context</vt:lpstr>
      <vt:lpstr>Exercise 3-1</vt:lpstr>
      <vt:lpstr>Exercise 3-1</vt:lpstr>
      <vt:lpstr>Exercise 3-1</vt:lpstr>
      <vt:lpstr>Exercise 3-2</vt:lpstr>
      <vt:lpstr>Exercise 3-2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Assignment 3 Load Balancing Problem</dc:title>
  <dc:creator>刘 禹熙</dc:creator>
  <cp:lastModifiedBy> </cp:lastModifiedBy>
  <cp:revision>51</cp:revision>
  <dcterms:created xsi:type="dcterms:W3CDTF">2020-09-26T06:24:58Z</dcterms:created>
  <dcterms:modified xsi:type="dcterms:W3CDTF">2020-10-14T11:45:55Z</dcterms:modified>
</cp:coreProperties>
</file>