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145C-2A3C-4BBC-A788-455051AF3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CF93B-C7CD-4E9F-B452-B134BC64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49816-5A13-40FB-B0FE-4853B91E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1569E-76FD-4A25-8398-E58699DB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40D4-DB84-4AF9-8497-952413E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AD44C-FD24-4468-B048-4AC4F385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CAE98-6554-4D4F-9E64-50BD7184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E304C-C774-4C5E-81C8-95FB96F3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6DE97-A249-4810-B69B-36A4EAA8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264FA-9F24-44AB-ACCF-45958E02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8F574-E4DF-4774-850D-6B622E084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B84BB-D765-4DBD-9A1D-72F0D492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78F05-A8F3-43BB-84B0-F13B7F6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AC205-9B00-455B-9697-A334284A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13B25-2CA0-4F3F-A201-A1C96353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5B8F-AD63-4C8D-BBFC-D49C6DC7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D8EF2-EBD8-45D4-8AE9-0DA624B0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929F5-8977-4A54-A5B4-15C597D2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7470C-5FB9-49CF-8374-82BF7723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260AD-9ABA-4EA0-96B0-A0C24BD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DE72-AA97-41CC-AF52-3D5D0D3B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18CDC-9626-4D28-B177-DD81097C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68B62-EA00-49E6-9CE9-56F52BBF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27AD8-BA34-473C-A402-AF9EFF9C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F6EEE-A2E5-4FCA-A1B6-EDB82F4A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1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18737-4B9F-4EDB-8840-FD8530F9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FEDAF-1B8B-4F6F-8495-20126F663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D5A0D-36A3-4AD7-B595-CE405CCB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57746-B2C8-4DD7-94B5-00480BD8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DF4C7-A38D-43AF-BD1A-8A2C22C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C3073-D772-48AB-B7A1-AE24E61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5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F49B9-BE46-4108-A7D7-6BC137A3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9EBAC-2BFA-4528-B664-244B44AD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D3E58-CA03-42E8-B0D4-958CBA2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8B151D-2197-4E30-8234-93EF37B3C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D4ED4-2342-4D3D-9986-CA0494C2D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B58CD-3C83-44C6-800E-6DC6E081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74643-1AA3-4F01-B049-0B6A6ACA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54FBB-0ADB-4899-A5B2-D8FD44D7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D2BE8-4C5A-4198-8F30-9F24C55F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0798D0-22F2-4742-B196-71CE716F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C627E-0C5E-4215-A02B-4A377F03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B78EBD-59D8-4C8F-81FF-A479704E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8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3EEE3E-1369-4BB2-AE81-5B9821AA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EC545-8D0F-43E3-935D-F8B3BBC4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BB62E-94B5-44D2-8B88-5E137B38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47E97-9815-4C62-8F9B-5BFE0847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B9F19-458D-4410-B63D-97BD2D96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2CDB5-12E9-4D08-9B32-6AC030063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45DEA-0B63-47EE-B7B8-D6D5A5A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7879A-A89A-43D2-9A4F-65C2C695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FB665-F14A-4D6F-A486-360F2FCF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1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975DD-06CD-4F09-B828-F933DB13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E88369-36C1-468C-81F0-F01D3834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CA083-CDBA-48A5-B6F6-792FC0DC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F3E81-7949-4715-9104-C9CE68F5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2044A-F496-4069-A712-D94E2B70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EB896-824B-4F83-949D-59D565F7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FE7A5C-6C14-4541-8E6D-21152379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72D90-258E-41B9-BC51-573CF0E7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CAD5F-33EA-4916-A16A-71CD9E469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4345-5CB1-420B-89D4-D593F1B90C62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0C56F-38D5-4808-8557-6238C474A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C3D49-DD11-4F26-8115-44D229EE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CBD5-2879-4E59-8D00-E6157EF4E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AF320-897D-4A1D-A6E6-68C85A0A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Problem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268BA8-4EC0-4355-B5F8-E8F43D3D8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en-US" altLang="zh-CN"/>
              <a:t> Liu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Advanced Algorithms Assignment 2 Load Balancing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 Assignment 2 Load Balancing Problem </dc:title>
  <dc:creator> </dc:creator>
  <cp:lastModifiedBy> </cp:lastModifiedBy>
  <cp:revision>2</cp:revision>
  <dcterms:created xsi:type="dcterms:W3CDTF">2020-09-23T12:28:05Z</dcterms:created>
  <dcterms:modified xsi:type="dcterms:W3CDTF">2020-09-23T12:44:15Z</dcterms:modified>
</cp:coreProperties>
</file>