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1" r:id="rId5"/>
    <p:sldId id="282" r:id="rId6"/>
    <p:sldId id="259" r:id="rId7"/>
    <p:sldId id="283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4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Selection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3-1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85437" y="1325563"/>
            <a:ext cx="5338503" cy="51963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46085" y="2269482"/>
                <a:ext cx="3781887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85" y="2269482"/>
                <a:ext cx="3781887" cy="780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7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4000" b="0" dirty="0"/>
              </a:p>
              <a:p>
                <a:pPr algn="ctr"/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40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zh-CN" altLang="en-US" sz="4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2" y="2562445"/>
                <a:ext cx="3781887" cy="2011576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Selection Algorithm: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B15417-ED06-42A7-9279-E4D038C06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9"/>
          <a:stretch/>
        </p:blipFill>
        <p:spPr>
          <a:xfrm>
            <a:off x="669214" y="1547927"/>
            <a:ext cx="4719532" cy="463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1B09F3-DF41-4E79-A1D2-591B9A3E85B1}"/>
              </a:ext>
            </a:extLst>
          </p:cNvPr>
          <p:cNvSpPr txBox="1"/>
          <p:nvPr/>
        </p:nvSpPr>
        <p:spPr>
          <a:xfrm>
            <a:off x="923278" y="6402053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B59724-8044-49A6-A05A-DBB995EF9656}"/>
              </a:ext>
            </a:extLst>
          </p:cNvPr>
          <p:cNvCxnSpPr/>
          <p:nvPr/>
        </p:nvCxnSpPr>
        <p:spPr>
          <a:xfrm flipH="1" flipV="1">
            <a:off x="878889" y="6179689"/>
            <a:ext cx="213064" cy="2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36D0E46-40C9-4762-9C23-F465075E2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8"/>
          <a:stretch/>
        </p:blipFill>
        <p:spPr>
          <a:xfrm>
            <a:off x="376559" y="1325564"/>
            <a:ext cx="4958921" cy="482691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/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zh-CN" sz="4000" dirty="0"/>
              </a:p>
              <a:p>
                <a:pPr algn="ctr"/>
                <a:endParaRPr lang="en-US" altLang="zh-CN" sz="4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BCEB07-BBAF-4F48-B195-3ED68602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85" y="2269482"/>
                <a:ext cx="3781887" cy="2011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D8CC7-D77C-47D7-A439-086CCBA2FE91}"/>
              </a:ext>
            </a:extLst>
          </p:cNvPr>
          <p:cNvSpPr txBox="1"/>
          <p:nvPr/>
        </p:nvSpPr>
        <p:spPr>
          <a:xfrm>
            <a:off x="594804" y="117859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condition: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B21E1-24AD-48B5-8C6F-0AB8BA607F14}"/>
              </a:ext>
            </a:extLst>
          </p:cNvPr>
          <p:cNvSpPr txBox="1"/>
          <p:nvPr/>
        </p:nvSpPr>
        <p:spPr>
          <a:xfrm>
            <a:off x="1162975" y="6374838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D924E5-FF8A-4BD9-84A0-E268AB10146F}"/>
              </a:ext>
            </a:extLst>
          </p:cNvPr>
          <p:cNvCxnSpPr>
            <a:cxnSpLocks/>
          </p:cNvCxnSpPr>
          <p:nvPr/>
        </p:nvCxnSpPr>
        <p:spPr>
          <a:xfrm flipH="1" flipV="1">
            <a:off x="1065320" y="5903650"/>
            <a:ext cx="266330" cy="4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131DE79-8250-4484-B2C3-77BF6061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5"/>
          <a:stretch/>
        </p:blipFill>
        <p:spPr>
          <a:xfrm>
            <a:off x="660648" y="2465188"/>
            <a:ext cx="4124418" cy="3980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/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 we have N points and we need to select K centers.</a:t>
                </a:r>
              </a:p>
              <a:p>
                <a:r>
                  <a:rPr lang="en-US" altLang="zh-CN" dirty="0"/>
                  <a:t>First, 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distance between any two points, and then we calculate the sum of the distances from the nearest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points of each point. Finally, we choose the one with the smallest value as the first site.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4705E0-C54E-46DA-BF91-1DF231E15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46601"/>
                <a:ext cx="10041517" cy="1335815"/>
              </a:xfrm>
              <a:prstGeom prst="rect">
                <a:avLst/>
              </a:prstGeom>
              <a:blipFill>
                <a:blip r:embed="rId3"/>
                <a:stretch>
                  <a:fillRect l="-485" t="-2740" r="-182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514905" y="615335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776058" y="583760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1019456" y="557626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2068501" y="454793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325953" y="422435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583405" y="3944752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694594" y="26938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300492" y="311739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415904" y="2485899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5A238BB0-BBEF-4C12-9470-6B1AE3D7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262403"/>
                  </p:ext>
                </p:extLst>
              </p:nvPr>
            </p:nvGraphicFramePr>
            <p:xfrm>
              <a:off x="6591537" y="3030159"/>
              <a:ext cx="4632939" cy="3128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4313">
                      <a:extLst>
                        <a:ext uri="{9D8B030D-6E8A-4147-A177-3AD203B41FA5}">
                          <a16:colId xmlns:a16="http://schemas.microsoft.com/office/drawing/2014/main" val="2402436011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3996256948"/>
                        </a:ext>
                      </a:extLst>
                    </a:gridCol>
                    <a:gridCol w="1544313">
                      <a:extLst>
                        <a:ext uri="{9D8B030D-6E8A-4147-A177-3AD203B41FA5}">
                          <a16:colId xmlns:a16="http://schemas.microsoft.com/office/drawing/2014/main" val="413515094"/>
                        </a:ext>
                      </a:extLst>
                    </a:gridCol>
                  </a:tblGrid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Point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 err="1"/>
                            <a:t>Sum_distances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The nearest points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784911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103846" r="-101186" b="-7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747361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207843" r="-101186" b="-7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1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012490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3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301923" r="-101186" b="-5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1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746879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409804" r="-101186" b="-5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2049514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09804" r="-1011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9491576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6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598077" r="-1011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4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5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4268838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11765" r="-1011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3855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791" t="-796154" r="-1011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3843873"/>
                      </a:ext>
                    </a:extLst>
                  </a:tr>
                  <a:tr h="312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9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2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dirty="0"/>
                            <a:t>7</a:t>
                          </a:r>
                          <a:r>
                            <a:rPr lang="zh-CN" altLang="en-US" sz="1300" dirty="0"/>
                            <a:t>、</a:t>
                          </a:r>
                          <a:r>
                            <a:rPr lang="en-US" altLang="zh-CN" sz="1300" dirty="0"/>
                            <a:t>8</a:t>
                          </a:r>
                          <a:endParaRPr lang="zh-CN" altLang="en-US" sz="1300" dirty="0"/>
                        </a:p>
                      </a:txBody>
                      <a:tcPr marL="68109" marR="68109" marT="34054" marB="340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327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/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F185B32-7B25-4FB2-97E2-1C48496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09" y="2375952"/>
                <a:ext cx="1541982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ED5813D5-6438-4B08-BAFA-938E0922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58" y="1263076"/>
            <a:ext cx="4302299" cy="4135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B15F27-368B-4CE9-B79F-9E3F221C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3" y="1322186"/>
            <a:ext cx="4108771" cy="399335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3-2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EB314-A532-42EA-BA09-92E105293BF7}"/>
              </a:ext>
            </a:extLst>
          </p:cNvPr>
          <p:cNvSpPr txBox="1"/>
          <p:nvPr/>
        </p:nvSpPr>
        <p:spPr>
          <a:xfrm>
            <a:off x="258596" y="496186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3F93B-DFC4-4320-BFAA-5F3D5CD82162}"/>
              </a:ext>
            </a:extLst>
          </p:cNvPr>
          <p:cNvSpPr txBox="1"/>
          <p:nvPr/>
        </p:nvSpPr>
        <p:spPr>
          <a:xfrm>
            <a:off x="519749" y="464611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72EA8D-B6C2-4119-9EB2-EAFE07CFA459}"/>
              </a:ext>
            </a:extLst>
          </p:cNvPr>
          <p:cNvSpPr txBox="1"/>
          <p:nvPr/>
        </p:nvSpPr>
        <p:spPr>
          <a:xfrm>
            <a:off x="763147" y="438477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02CEEE-25A6-4886-9697-7C5698573829}"/>
              </a:ext>
            </a:extLst>
          </p:cNvPr>
          <p:cNvSpPr txBox="1"/>
          <p:nvPr/>
        </p:nvSpPr>
        <p:spPr>
          <a:xfrm>
            <a:off x="1812192" y="3356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39C37-6D5F-491A-9056-EA12AB3C0BCE}"/>
              </a:ext>
            </a:extLst>
          </p:cNvPr>
          <p:cNvSpPr txBox="1"/>
          <p:nvPr/>
        </p:nvSpPr>
        <p:spPr>
          <a:xfrm>
            <a:off x="2069644" y="303286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35C99-F54C-4709-8FC0-4D4824AA289D}"/>
              </a:ext>
            </a:extLst>
          </p:cNvPr>
          <p:cNvSpPr txBox="1"/>
          <p:nvPr/>
        </p:nvSpPr>
        <p:spPr>
          <a:xfrm>
            <a:off x="2327096" y="2753261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1C4A9A2-2C48-4217-8CDB-160C3E9FE0AB}"/>
              </a:ext>
            </a:extLst>
          </p:cNvPr>
          <p:cNvSpPr txBox="1"/>
          <p:nvPr/>
        </p:nvSpPr>
        <p:spPr>
          <a:xfrm>
            <a:off x="3438285" y="150238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052A45-EA6D-4892-A392-E2D45118E0A4}"/>
              </a:ext>
            </a:extLst>
          </p:cNvPr>
          <p:cNvSpPr txBox="1"/>
          <p:nvPr/>
        </p:nvSpPr>
        <p:spPr>
          <a:xfrm>
            <a:off x="4044183" y="1925906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0BAA7F-0D2B-47CD-B956-D9D34332781D}"/>
              </a:ext>
            </a:extLst>
          </p:cNvPr>
          <p:cNvSpPr txBox="1"/>
          <p:nvPr/>
        </p:nvSpPr>
        <p:spPr>
          <a:xfrm>
            <a:off x="4159595" y="1294408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476E9-6091-4D1C-93E8-B37A541692DF}"/>
              </a:ext>
            </a:extLst>
          </p:cNvPr>
          <p:cNvSpPr txBox="1"/>
          <p:nvPr/>
        </p:nvSpPr>
        <p:spPr>
          <a:xfrm>
            <a:off x="6910648" y="493053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D02AF-5890-4B44-8C84-758B7BA1ECCA}"/>
              </a:ext>
            </a:extLst>
          </p:cNvPr>
          <p:cNvSpPr txBox="1"/>
          <p:nvPr/>
        </p:nvSpPr>
        <p:spPr>
          <a:xfrm>
            <a:off x="7171801" y="461478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F20E0F-3798-4FEB-BB68-06AE2BB71C1E}"/>
              </a:ext>
            </a:extLst>
          </p:cNvPr>
          <p:cNvSpPr txBox="1"/>
          <p:nvPr/>
        </p:nvSpPr>
        <p:spPr>
          <a:xfrm>
            <a:off x="7415199" y="435344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C30938-7057-42E6-A0B7-DE9077CBE236}"/>
              </a:ext>
            </a:extLst>
          </p:cNvPr>
          <p:cNvSpPr txBox="1"/>
          <p:nvPr/>
        </p:nvSpPr>
        <p:spPr>
          <a:xfrm>
            <a:off x="8464244" y="3325114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88322-92B2-4436-8971-9B49BCB1A897}"/>
              </a:ext>
            </a:extLst>
          </p:cNvPr>
          <p:cNvSpPr txBox="1"/>
          <p:nvPr/>
        </p:nvSpPr>
        <p:spPr>
          <a:xfrm>
            <a:off x="8721696" y="300153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A72F17-3445-489A-9FB3-6100C1D0982A}"/>
              </a:ext>
            </a:extLst>
          </p:cNvPr>
          <p:cNvSpPr txBox="1"/>
          <p:nvPr/>
        </p:nvSpPr>
        <p:spPr>
          <a:xfrm>
            <a:off x="8979148" y="2721930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44D3D-43D4-4C35-8C99-6673A354F681}"/>
              </a:ext>
            </a:extLst>
          </p:cNvPr>
          <p:cNvSpPr txBox="1"/>
          <p:nvPr/>
        </p:nvSpPr>
        <p:spPr>
          <a:xfrm>
            <a:off x="10090337" y="1471053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447CD0-217D-46B8-9CD5-EB386B38463B}"/>
              </a:ext>
            </a:extLst>
          </p:cNvPr>
          <p:cNvSpPr txBox="1"/>
          <p:nvPr/>
        </p:nvSpPr>
        <p:spPr>
          <a:xfrm>
            <a:off x="10696235" y="1894575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48C4-2F94-4B70-8F46-963795FE3B19}"/>
              </a:ext>
            </a:extLst>
          </p:cNvPr>
          <p:cNvSpPr txBox="1"/>
          <p:nvPr/>
        </p:nvSpPr>
        <p:spPr>
          <a:xfrm>
            <a:off x="10811647" y="1263077"/>
            <a:ext cx="51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CEC0987F-A5D6-4EA6-A0CE-A7B3B91C22B9}"/>
              </a:ext>
            </a:extLst>
          </p:cNvPr>
          <p:cNvSpPr/>
          <p:nvPr/>
        </p:nvSpPr>
        <p:spPr>
          <a:xfrm>
            <a:off x="4919120" y="2600914"/>
            <a:ext cx="1822001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213</Words>
  <Application>Microsoft Office PowerPoint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4 Center Selection Problem</vt:lpstr>
      <vt:lpstr>context</vt:lpstr>
      <vt:lpstr>Exercise 3-1</vt:lpstr>
      <vt:lpstr>Exercise 3-1</vt:lpstr>
      <vt:lpstr>Exercise 3-1</vt:lpstr>
      <vt:lpstr>Exercise 3-2</vt:lpstr>
      <vt:lpstr>Exercise 3-2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 </cp:lastModifiedBy>
  <cp:revision>50</cp:revision>
  <dcterms:created xsi:type="dcterms:W3CDTF">2020-09-26T06:24:58Z</dcterms:created>
  <dcterms:modified xsi:type="dcterms:W3CDTF">2020-10-13T11:50:46Z</dcterms:modified>
</cp:coreProperties>
</file>