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69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71" r:id="rId12"/>
    <p:sldId id="270" r:id="rId13"/>
    <p:sldId id="279" r:id="rId14"/>
    <p:sldId id="278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65576218-A7F1-4A8F-9766-0DB76C5735BC}">
          <p14:sldIdLst/>
        </p14:section>
        <p14:section name="任务一 正式实验" id="{5927AF92-7C86-454A-B28D-0D3B1490A593}">
          <p14:sldIdLst/>
        </p14:section>
        <p14:section name="任务二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  <p14:sldId id="279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7C6D-51B1-A2B9-407B-EC1594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2E0947-CD30-F47E-AC19-08F15C357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6ED759-1A3B-611D-09EF-82D272503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EF35C-D72B-D587-6142-DFD3D8598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21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08CF9-D355-E61B-3E2A-597786EF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3C883E-F261-81A6-F25F-363B8CDA0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E5D31-C7B2-D4EB-4584-4C51C6FD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D9FF-D746-6004-1723-B5A4C849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8500-93EF-85D7-34F2-DD74A94B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FF885C-BD9D-167B-C87C-EBFF0942D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BC027E-140B-D0E6-5FCD-0E3B97EB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5377D-645F-44C7-E279-E2220DBF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2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F4A1-AD2D-E951-7E77-50F719F7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E23C-0BFC-CF14-966E-9A9EF7FF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0ED3-C925-4C9F-AF96-30364E2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545F-CF60-C401-8705-CD824D0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D0BFC-F6FD-8B69-4CF9-F9D6A5A1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89A6-BFDC-647F-4205-92F43A9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EA3C5-8575-FE0F-A94D-BF68812B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4A5C-0323-0062-E1F9-FD08336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2FB99-7FC2-AFAD-2533-FE0627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5879-CDDA-93B7-5B39-A260E0F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ED5A5-9A90-AD56-87C3-73979999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9DA95-2B7A-D93D-ABCB-D36BA28D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11A8-FDAD-E276-761B-0E029B48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F4FA-9C39-ADA9-8D5D-66F5E56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56D3-D2C8-DE1F-261A-878640A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296-FA7D-ED0E-9D67-A28B3A0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CF90-75F7-C750-51C4-D6437A4A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5C8C-6488-E13A-2EE9-F4E3AC9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C8326-7099-5915-F97A-685E5EA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57D-B5C3-E3DC-CF6E-8D72D75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D2B-2837-74A5-F364-C7814C6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3708C-BBE6-27D0-DC03-1AB9C644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6BA4E-8314-52C6-4F09-912D51D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C99F-94F0-23A3-0C51-7FEDC80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F9E6-F372-8CB2-A920-ACE1B7E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5BFE-A7DE-6407-E453-E1DE471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43B15-4A3E-FEE7-7F2C-1F5DD0EB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EA86A-44E2-5064-2953-87A1D42B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503B7-C104-981A-5E7E-23A3F23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DC97-40C5-C724-0D00-3F1AFAE3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E60B-82D2-1B61-CA6A-5789BB25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0657-506C-F52D-B62A-68F1268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E595A-D23D-4CE2-A0AB-97969BF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FCED8-1441-2108-93EB-AD11CE64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6F929-CC70-411B-CD83-E6C755F6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82779-C89F-0E70-4A62-68AAD99AE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C07A9-30B5-3A6D-A039-B6A9BC18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D78B1-6C80-D6CA-DFC5-887A2E3A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06ECB-97FD-60F0-0EE3-89A53D0D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3221-82B5-3B8A-4DD7-55F218A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D064C-7071-C92B-F149-C87086BF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AC94B-6C6E-7372-CFF0-B2F3388E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DC035-3D93-213F-797B-88F94A1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8C58C-97E0-1FAB-5763-9BD5FDE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335A9-6498-6A19-856D-07978EA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85789-2542-9F4C-6116-D01CE7BC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6-6649-0340-22BF-2D2BC126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C7FE-9240-2FD8-3FB0-A34D0B7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7FFAB-3A62-5DD2-870F-2D71586C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13F0D-F8D2-4630-2980-59DC5FFF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427BF-D7CB-F730-158C-6CBD077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B92CA-5CE7-2FF7-B947-FFB6203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AF2E-7869-F054-8623-BE05721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28F0C-FC05-FB5E-AA78-17A111F16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BBBF4-6441-E2B3-ABA7-2A6BE853F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8FEA-A7A3-F479-178A-A32A370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6176-BC2B-58FF-7888-A307D5EF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1369F-727D-9B10-356E-468648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13AE-B903-8A94-2742-291487D4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6117-D52D-7466-DFF6-C2354132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9266-FBD1-6E0E-A29B-2F540D8A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0C53E-0731-A0D2-6222-137EEF11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43CC-EA11-7EC6-F147-C2BE7C0C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67487-B495-73EF-0C40-4CAF1881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18879-3BFB-1B8E-3BFB-B9D777BF7CA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DBC39-8296-34D2-1B76-501581268130}"/>
              </a:ext>
            </a:extLst>
          </p:cNvPr>
          <p:cNvSpPr txBox="1"/>
          <p:nvPr/>
        </p:nvSpPr>
        <p:spPr>
          <a:xfrm>
            <a:off x="1500050" y="2382040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正式实验约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个小时，平均可获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64F661-89EE-7A8A-0887-8BA838FC473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C01CA-264C-3AD1-83DB-35B1ACC1A0A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3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CFC86-901F-CDB7-253E-1DC84EFA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FDA22B-07D0-9092-BD3A-A5D3689E278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527D1-3F6D-B86E-8D8F-D1A482BA5B5A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E5533C-453C-2085-11B2-E9FA2DCA9CE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48DF66-1849-31FD-9C0E-B6F9ED44623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9BDF1-757D-786B-3121-AA7BBCB86AE3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D76044CE-4457-84F9-A939-A2300E70A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09AE4-CEF5-3038-F461-47B481C8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CB186-67A8-6A9F-7A20-E3DDA1CA21A1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D65877-E42C-81B3-A6FB-C196DCFF152F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DDD7-45BB-0FDB-A988-13268DA03AD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3D2270-F3E7-5B66-B3AD-C40E1DECFFC2}"/>
              </a:ext>
            </a:extLst>
          </p:cNvPr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110004020202020204"/>
                <a:ea typeface="等线" panose="02010600030101010101" pitchFamily="2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806CA-9AB3-FE0A-5C7A-7B1E8BB7AC3E}"/>
              </a:ext>
            </a:extLst>
          </p:cNvPr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EC4D7-D282-4599-18C9-E6C7B9CEC9E7}"/>
              </a:ext>
            </a:extLst>
          </p:cNvPr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EE62B2-93F5-7B6F-FA26-7ACDBDD9E0D9}"/>
              </a:ext>
            </a:extLst>
          </p:cNvPr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9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0748B-A9C7-280B-7E3A-20ABD9D7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AAF07C-53C8-C52A-D09A-0B427A60A5D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7F79E-9298-E200-D06B-C7FBE89B0F76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635B3F-E43D-0C6C-1CC6-99181AB3BAF8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ED8D60-F11D-E4D4-28ED-E6D46E5D6CD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886D9-FE69-080A-2B5F-6431230AEBF0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C32A6200-0B50-71A5-C8CB-46EB58883B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1545-4F1F-9411-2960-5739C3EF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19970D-795F-8CA4-674B-CE3516C7E879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BF8823-E7CD-5669-CB54-04211FDD59C1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58A188-F879-48FC-4777-4ABD0F9204F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CB5E52-C679-1B08-ED22-E1B50D22AA0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665A7-B7D3-D636-B10E-1E9DE83C59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37F18B09-1B83-9ABE-94DC-CBDE5C0123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A7EA4-78CC-CDEC-3234-2329771951D2}"/>
              </a:ext>
            </a:extLst>
          </p:cNvPr>
          <p:cNvSpPr txBox="1"/>
          <p:nvPr/>
        </p:nvSpPr>
        <p:spPr>
          <a:xfrm>
            <a:off x="2729049" y="2291280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6B0162-021D-9278-63F1-9C6CBCD3377A}"/>
              </a:ext>
            </a:extLst>
          </p:cNvPr>
          <p:cNvSpPr/>
          <p:nvPr/>
        </p:nvSpPr>
        <p:spPr>
          <a:xfrm>
            <a:off x="9172530" y="6115676"/>
            <a:ext cx="580842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7F67C-9A99-2FFB-E528-11849EF41D29}"/>
              </a:ext>
            </a:extLst>
          </p:cNvPr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084B-3150-1C7F-F74D-4BAE317D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1393A-7D39-1D2A-24CA-38D68B8FA79B}"/>
              </a:ext>
            </a:extLst>
          </p:cNvPr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2860658-4437-1B56-404E-1212D111CF5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4F210-0D1C-9084-F1CF-A2A4D206FC1B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19A122-95BA-A84C-FFC0-D6641F039786}"/>
              </a:ext>
            </a:extLst>
          </p:cNvPr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B121-89A3-2C5B-33D6-DCC48989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3443C-ECDB-27FC-EC2E-30D212A96F0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C5F08-0EA2-8169-5E16-3AF632413DD7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不要眯眼睛、克制眨眼、避免移动头部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D0711B-C20D-766D-7221-343ABB2B29A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BB36C5-BAD9-246D-A410-A22FE3F8CADC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4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0E4C3-C437-D02E-946E-C65AD26C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0E224E-A013-02E9-8885-23587C1888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0775B-C461-974A-5203-16C6F7EFDD0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91FB8-7411-8971-16A2-663A962CC12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移动和转动头部，让屏幕上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黄色的卡通小脸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重合、双眼保持水平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E425E3-4FE2-80BB-1283-8B9484C33A4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689DD-BEB7-31CF-DC16-CDDBCED3945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箭头: 右 47">
            <a:extLst>
              <a:ext uri="{FF2B5EF4-FFF2-40B4-BE49-F238E27FC236}">
                <a16:creationId xmlns:a16="http://schemas.microsoft.com/office/drawing/2014/main" id="{AA58F636-4FC7-1CCE-7C87-F404657C76A7}"/>
              </a:ext>
            </a:extLst>
          </p:cNvPr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" fmla="*/ 40005 w 551904"/>
              <a:gd name="connsiteY0" fmla="*/ 12348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40005 w 551904"/>
              <a:gd name="connsiteY7" fmla="*/ 123486 h 306121"/>
              <a:gd name="connsiteX0" fmla="*/ 0 w 551904"/>
              <a:gd name="connsiteY0" fmla="*/ 213115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79539"/>
              <a:gd name="connsiteY0" fmla="*/ 300745 h 306121"/>
              <a:gd name="connsiteX1" fmla="*/ 473139 w 679539"/>
              <a:gd name="connsiteY1" fmla="*/ 93006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534099 w 679539"/>
              <a:gd name="connsiteY5" fmla="*/ 201685 h 306121"/>
              <a:gd name="connsiteX6" fmla="*/ 0 w 679539"/>
              <a:gd name="connsiteY6" fmla="*/ 300745 h 306121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47313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73139 w 679539"/>
              <a:gd name="connsiteY4" fmla="*/ 25278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95999 w 679539"/>
              <a:gd name="connsiteY4" fmla="*/ 25659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50361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9575B7-BDA5-8D63-ECF8-1BB61A6A39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D69A7-4C36-3F1B-1654-1DE0DAEC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5BBD893-F7EF-A4FC-5B77-7665017B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01" y="3107101"/>
            <a:ext cx="6046890" cy="340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D0EC46-D1AA-F348-2E0F-6647A13F367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319073-809A-D8AF-2950-FC1671E9CB4A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按空格开始校准，用眼睛追踪光斑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6EC34A-CEFE-B585-6D66-326216A4F36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12D16-7A78-1EF3-E080-255CF26E0A5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289523-D0A8-F8E6-E11B-69065BBF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127" y="1880371"/>
            <a:ext cx="371478" cy="385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7A87E2-5DFF-1AFF-A08C-F6137FA2DF3C}"/>
              </a:ext>
            </a:extLst>
          </p:cNvPr>
          <p:cNvSpPr txBox="1"/>
          <p:nvPr/>
        </p:nvSpPr>
        <p:spPr>
          <a:xfrm>
            <a:off x="2863968" y="4382220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</a:p>
        </p:txBody>
      </p:sp>
    </p:spTree>
    <p:extLst>
      <p:ext uri="{BB962C8B-B14F-4D97-AF65-F5344CB8AC3E}">
        <p14:creationId xmlns:p14="http://schemas.microsoft.com/office/powerpoint/2010/main" val="122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B04CB-2715-9705-511C-D5A184A7CF22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05019-0EE5-749E-994F-544D1011CE7D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2E032D-AF93-BF4B-1810-0D36A9043BE2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0BD79-C266-7A80-F5D1-B58B5D1BC7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D8C95-8895-357D-700F-23BD971C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E46C2-ED6A-E66D-D19C-FB6F83546E7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78935-2303-B61E-B7B0-1EFBACF8601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8A0B00-FC89-2235-BE81-C8F66575014C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C2EFC-240A-D3CC-F6A3-7CA541F34AB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8D61E5B5-4322-7BE2-865E-BA96F6A010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3CF8-50F8-8BC9-EF54-69D8DEBE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B65C78-7C0D-B2A3-F59F-A227D65C21F8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9AF2D-EF0E-4241-AEA8-2EAC03F2282A}"/>
              </a:ext>
            </a:extLst>
          </p:cNvPr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C7F6E9-147F-DD4E-BDD7-221D4334DBF0}"/>
              </a:ext>
            </a:extLst>
          </p:cNvPr>
          <p:cNvSpPr/>
          <p:nvPr/>
        </p:nvSpPr>
        <p:spPr>
          <a:xfrm>
            <a:off x="787810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C6A330-9033-38CB-41DA-1B40FEB7CA39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BEEF60-50DF-8D40-D64D-6123EC324982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E7D74646-65BE-1179-3C37-8F446D7C2F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652D7-AE54-4794-B346-5B2D7F48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9827CC-8220-DA63-6D70-77634309C8B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D441E-F638-7052-0586-F628B5C4F852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9E9047-EAF4-05FC-FB29-6F6E775AF378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47240-3877-724D-94DC-B400FA2B0908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35F5E-2FA4-C290-C4C7-0A531F976A59}"/>
              </a:ext>
            </a:extLst>
          </p:cNvPr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F16DC42E-04B4-6C19-A4E5-F0AEF946B5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C1BA-77EB-0163-262B-69A24292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E6233A-334B-C101-7F9F-161C0D47A456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1EC43-90AE-A0F0-F4BD-9A8211C873A6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DC6F25-8E97-976B-A047-64219172E155}"/>
              </a:ext>
            </a:extLst>
          </p:cNvPr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53B336-37C1-ABDB-13B7-A199FE136DAD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59190-D889-C999-CE21-824606FEE97E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99DFA79E-0FCF-EC9B-3467-B940E58455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1829</TotalTime>
  <Words>553</Words>
  <Application>Microsoft Office PowerPoint</Application>
  <PresentationFormat>宽屏</PresentationFormat>
  <Paragraphs>97</Paragraphs>
  <Slides>15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苏糖 来</dc:creator>
  <cp:lastModifiedBy>苏糖 来</cp:lastModifiedBy>
  <cp:revision>45</cp:revision>
  <dcterms:created xsi:type="dcterms:W3CDTF">2025-01-13T08:40:15Z</dcterms:created>
  <dcterms:modified xsi:type="dcterms:W3CDTF">2025-03-03T12:16:20Z</dcterms:modified>
</cp:coreProperties>
</file>