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69" r:id="rId3"/>
    <p:sldId id="274" r:id="rId4"/>
    <p:sldId id="275" r:id="rId5"/>
    <p:sldId id="263" r:id="rId6"/>
    <p:sldId id="264" r:id="rId7"/>
    <p:sldId id="272" r:id="rId8"/>
    <p:sldId id="265" r:id="rId9"/>
    <p:sldId id="266" r:id="rId10"/>
    <p:sldId id="267" r:id="rId11"/>
    <p:sldId id="268" r:id="rId12"/>
    <p:sldId id="256" r:id="rId13"/>
    <p:sldId id="257" r:id="rId14"/>
    <p:sldId id="258" r:id="rId15"/>
    <p:sldId id="259" r:id="rId16"/>
    <p:sldId id="260" r:id="rId17"/>
    <p:sldId id="261" r:id="rId18"/>
    <p:sldId id="271" r:id="rId19"/>
    <p:sldId id="270" r:id="rId20"/>
    <p:sldId id="278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界面" id="{0871300D-371C-41AD-8A95-FABB9274EAB8}">
          <p14:sldIdLst>
            <p14:sldId id="273"/>
          </p14:sldIdLst>
        </p14:section>
        <p14:section name="校准" id="{64C4C5E6-F6E8-4D90-A0C9-9BE9E9AA089C}">
          <p14:sldIdLst>
            <p14:sldId id="269"/>
            <p14:sldId id="274"/>
            <p14:sldId id="275"/>
          </p14:sldIdLst>
        </p14:section>
        <p14:section name="任务一 练习阶段" id="{65576218-A7F1-4A8F-9766-0DB76C5735BC}">
          <p14:sldIdLst>
            <p14:sldId id="263"/>
            <p14:sldId id="264"/>
            <p14:sldId id="272"/>
            <p14:sldId id="265"/>
            <p14:sldId id="266"/>
            <p14:sldId id="267"/>
          </p14:sldIdLst>
        </p14:section>
        <p14:section name="任务一 正式实验" id="{5927AF92-7C86-454A-B28D-0D3B1490A593}">
          <p14:sldIdLst>
            <p14:sldId id="268"/>
          </p14:sldIdLst>
        </p14:section>
        <p14:section name="任务二 练习阶段" id="{BB94CC88-2CC7-4AF0-9C31-870B24EA622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任务二  校准检查" id="{3042D2FD-0CD8-49A1-AFD3-664D3322830D}">
          <p14:sldIdLst>
            <p14:sldId id="271"/>
          </p14:sldIdLst>
        </p14:section>
        <p14:section name="任务二 正式实验" id="{5E91EF60-2A33-4FB8-BE00-B2C3CA6CD8E4}">
          <p14:sldIdLst>
            <p14:sldId id="270"/>
          </p14:sldIdLst>
        </p14:section>
        <p14:section name="休息" id="{26012BFF-1DE9-446F-9DD3-89045F0C04AB}">
          <p14:sldIdLst>
            <p14:sldId id="278"/>
          </p14:sldIdLst>
        </p14:section>
        <p14:section name="结束语" id="{28F75763-BCD0-4109-BDB1-181BDD02B35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EA94-00EF-4DE4-8FA3-F9ECAA6DD2CF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5D6-6EE7-4E56-9B77-0EB069CF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9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7C6D-51B1-A2B9-407B-EC1594AE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2E0947-CD30-F47E-AC19-08F15C357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6ED759-1A3B-611D-09EF-82D272503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EF35C-D72B-D587-6142-DFD3D8598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21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45D6-6EE7-4E56-9B77-0EB069CF95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4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08CF9-D355-E61B-3E2A-597786EF2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3C883E-F261-81A6-F25F-363B8CDA0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E5D31-C7B2-D4EB-4584-4C51C6FDC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D9FF-D746-6004-1723-B5A4C849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8500-93EF-85D7-34F2-DD74A94B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FF885C-BD9D-167B-C87C-EBFF0942D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BC027E-140B-D0E6-5FCD-0E3B97EB5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5377D-645F-44C7-E279-E2220DBF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2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9F4A1-AD2D-E951-7E77-50F719F7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E23C-0BFC-CF14-966E-9A9EF7FF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0ED3-C925-4C9F-AF96-30364E25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545F-CF60-C401-8705-CD824D0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D0BFC-F6FD-8B69-4CF9-F9D6A5A1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89A6-BFDC-647F-4205-92F43A9F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EA3C5-8575-FE0F-A94D-BF68812B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04A5C-0323-0062-E1F9-FD08336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2FB99-7FC2-AFAD-2533-FE06270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5879-CDDA-93B7-5B39-A260E0F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ED5A5-9A90-AD56-87C3-73979999E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9DA95-2B7A-D93D-ABCB-D36BA28D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11A8-FDAD-E276-761B-0E029B48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F4FA-9C39-ADA9-8D5D-66F5E568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56D3-D2C8-DE1F-261A-878640A1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45296-FA7D-ED0E-9D67-A28B3A0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BCF90-75F7-C750-51C4-D6437A4A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5C8C-6488-E13A-2EE9-F4E3AC9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C8326-7099-5915-F97A-685E5EA3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E57D-B5C3-E3DC-CF6E-8D72D75B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D2B-2837-74A5-F364-C7814C6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3708C-BBE6-27D0-DC03-1AB9C644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6BA4E-8314-52C6-4F09-912D51DF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1C99F-94F0-23A3-0C51-7FEDC80D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CF9E6-F372-8CB2-A920-ACE1B7E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05BFE-A7DE-6407-E453-E1DE471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43B15-4A3E-FEE7-7F2C-1F5DD0EB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EA86A-44E2-5064-2953-87A1D42B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503B7-C104-981A-5E7E-23A3F233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2DC97-40C5-C724-0D00-3F1AFAE3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AE60B-82D2-1B61-CA6A-5789BB25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0657-506C-F52D-B62A-68F1268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E595A-D23D-4CE2-A0AB-97969BF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FCED8-1441-2108-93EB-AD11CE64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6F929-CC70-411B-CD83-E6C755F6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82779-C89F-0E70-4A62-68AAD99AE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C07A9-30B5-3A6D-A039-B6A9BC18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D78B1-6C80-D6CA-DFC5-887A2E3A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D06ECB-97FD-60F0-0EE3-89A53D0D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1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3221-82B5-3B8A-4DD7-55F218A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D064C-7071-C92B-F149-C87086BF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AC94B-6C6E-7372-CFF0-B2F3388E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DC035-3D93-213F-797B-88F94A1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8C58C-97E0-1FAB-5763-9BD5FDE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335A9-6498-6A19-856D-07978EAA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85789-2542-9F4C-6116-D01CE7BC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1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BAA6-6649-0340-22BF-2D2BC126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4C7FE-9240-2FD8-3FB0-A34D0B75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7FFAB-3A62-5DD2-870F-2D71586C6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13F0D-F8D2-4630-2980-59DC5FFF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427BF-D7CB-F730-158C-6CBD077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B92CA-5CE7-2FF7-B947-FFB6203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4AF2E-7869-F054-8623-BE05721A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128F0C-FC05-FB5E-AA78-17A111F16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BBBF4-6441-E2B3-ABA7-2A6BE853F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D8FEA-A7A3-F479-178A-A32A370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06176-BC2B-58FF-7888-A307D5EF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1369F-727D-9B10-356E-46864834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13AE-B903-8A94-2742-291487D4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D6117-D52D-7466-DFF6-C2354132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9266-FBD1-6E0E-A29B-2F540D8A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0C53E-0731-A0D2-6222-137EEF11F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143CC-EA11-7EC6-F147-C2BE7C0CB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67487-B495-73EF-0C40-4CAF1881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18879-3BFB-1B8E-3BFB-B9D777BF7CA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感谢您拨冗参加实验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FDBC39-8296-34D2-1B76-501581268130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本实验由中国科学院心理研究所开展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实验共包含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两个任务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，预计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用时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小时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您将收获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40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的基础被试费，及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0-20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根据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表现（正确率）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给予的额外被试费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您的个人信息将仅用于区分参与者及发放报酬，请如实填写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164F661-89EE-7A8A-0887-8BA838FC473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0C01CA-264C-3AD1-83DB-35B1ACC1A0A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3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9F998-83EB-7DA4-3339-9F1FBFC84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CDF367-7E65-ABB7-9D35-29306B4F3749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93EF9C-18C6-C2BC-5477-5191D623455D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任务中全程不要移开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先后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花纹中央，哪个藏有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小光栅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若光栅出现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在前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，若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在后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。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屏幕中央出现蓝色圆点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连续做对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即可通过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15B388-7040-DC74-019B-BB4C959F6873}"/>
              </a:ext>
            </a:extLst>
          </p:cNvPr>
          <p:cNvSpPr/>
          <p:nvPr/>
        </p:nvSpPr>
        <p:spPr>
          <a:xfrm>
            <a:off x="7471954" y="4219307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52AEB5B-F66F-5794-D8FA-04AADECE9935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5AED18-B332-7FC1-6986-8CD48F700339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652B645-550A-72BE-8BA0-5932A9409145}"/>
              </a:ext>
            </a:extLst>
          </p:cNvPr>
          <p:cNvSpPr/>
          <p:nvPr/>
        </p:nvSpPr>
        <p:spPr>
          <a:xfrm>
            <a:off x="6394268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129561-3DB9-3812-9901-90B7B8BCA049}"/>
              </a:ext>
            </a:extLst>
          </p:cNvPr>
          <p:cNvSpPr/>
          <p:nvPr/>
        </p:nvSpPr>
        <p:spPr>
          <a:xfrm>
            <a:off x="9699170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&gt;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8240253D-E239-B348-E682-66740D398C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1107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3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0768F-931D-A9C2-F662-8112E7FEF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396A66-4E87-2707-4AAF-6A0177272EE0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313BC2-DF91-AF4B-DAD8-4FF50A256B01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任务中全程不要移开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先后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花纹中央，哪个藏有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小光栅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若光栅出现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在前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，若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在后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。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屏幕中央出现蓝色圆点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次机会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77913BD-80C0-FBC7-1E86-DA5139672786}"/>
              </a:ext>
            </a:extLst>
          </p:cNvPr>
          <p:cNvSpPr/>
          <p:nvPr/>
        </p:nvSpPr>
        <p:spPr>
          <a:xfrm>
            <a:off x="7471954" y="4219307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1711587-8A69-83B1-936F-B606E84A149B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D42521-143E-59D3-467E-6CEDDCF1D01F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5839A0-6161-F6E6-46BA-35F15708653B}"/>
              </a:ext>
            </a:extLst>
          </p:cNvPr>
          <p:cNvSpPr/>
          <p:nvPr/>
        </p:nvSpPr>
        <p:spPr>
          <a:xfrm>
            <a:off x="6394268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2511509-989D-31AB-D325-C942E982483E}"/>
              </a:ext>
            </a:extLst>
          </p:cNvPr>
          <p:cNvSpPr/>
          <p:nvPr/>
        </p:nvSpPr>
        <p:spPr>
          <a:xfrm>
            <a:off x="9699170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&gt;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0263EC27-6E7D-AEFD-2533-0191E3E60B0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1107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1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DB04CB-2715-9705-511C-D5A184A7CF22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任务二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05019-0EE5-749E-994F-544D1011CE7D}"/>
              </a:ext>
            </a:extLst>
          </p:cNvPr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2E032D-AF93-BF4B-1810-0D36A9043BE2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70BD79-C266-7A80-F5D1-B58B5D1BC795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249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D8C95-8895-357D-700F-23BD971C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FE46C2-ED6A-E66D-D19C-FB6F83546E7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78935-2303-B61E-B7B0-1EFBACF8601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8A0B00-FC89-2235-BE81-C8F66575014C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C2EFC-240A-D3CC-F6A3-7CA541F34AB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8D61E5B5-4322-7BE2-865E-BA96F6A010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93CF8-50F8-8BC9-EF54-69D8DEBE3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B65C78-7C0D-B2A3-F59F-A227D65C21F8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B9AF2D-EF0E-4241-AEA8-2EAC03F2282A}"/>
              </a:ext>
            </a:extLst>
          </p:cNvPr>
          <p:cNvSpPr txBox="1"/>
          <p:nvPr/>
        </p:nvSpPr>
        <p:spPr>
          <a:xfrm>
            <a:off x="1500050" y="1645919"/>
            <a:ext cx="9714412" cy="22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C7F6E9-147F-DD4E-BDD7-221D4334DBF0}"/>
              </a:ext>
            </a:extLst>
          </p:cNvPr>
          <p:cNvSpPr/>
          <p:nvPr/>
        </p:nvSpPr>
        <p:spPr>
          <a:xfrm>
            <a:off x="6910253" y="403642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C6A330-9033-38CB-41DA-1B40FEB7CA39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BEEF60-50DF-8D40-D64D-6123EC324982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E7D74646-65BE-1179-3C37-8F446D7C2F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652D7-AE54-4794-B346-5B2D7F48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9827CC-8220-DA63-6D70-77634309C8B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D441E-F638-7052-0586-F628B5C4F852}"/>
              </a:ext>
            </a:extLst>
          </p:cNvPr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9E9047-EAF4-05FC-FB29-6F6E775AF378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47240-3877-724D-94DC-B400FA2B0908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35F5E-2FA4-C290-C4C7-0A531F976A59}"/>
              </a:ext>
            </a:extLst>
          </p:cNvPr>
          <p:cNvSpPr/>
          <p:nvPr/>
        </p:nvSpPr>
        <p:spPr>
          <a:xfrm>
            <a:off x="7942221" y="4757139"/>
            <a:ext cx="581294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F16DC42E-04B4-6C19-A4E5-F0AEF946B5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EC1BA-77EB-0163-262B-69A242926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E6233A-334B-C101-7F9F-161C0D47A456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1EC43-90AE-A0F0-F4BD-9A8211C873A6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DC6F25-8E97-976B-A047-64219172E155}"/>
              </a:ext>
            </a:extLst>
          </p:cNvPr>
          <p:cNvSpPr/>
          <p:nvPr/>
        </p:nvSpPr>
        <p:spPr>
          <a:xfrm>
            <a:off x="7491547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53B336-37C1-ABDB-13B7-A199FE136DAD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59190-D889-C999-CE21-824606FEE97E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99DFA79E-0FCF-EC9B-3467-B940E58455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CFC86-901F-CDB7-253E-1DC84EFA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FDA22B-07D0-9092-BD3A-A5D3689E278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C527D1-3F6D-B86E-8D8F-D1A482BA5B5A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连续做对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即可通过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E5533C-453C-2085-11B2-E9FA2DCA9CE7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48DF66-1849-31FD-9C0E-B6F9ED44623B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9BDF1-757D-786B-3121-AA7BBCB86AE3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D76044CE-4457-84F9-A939-A2300E70AB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09AE4-CEF5-3038-F461-47B481C8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ACB186-67A8-6A9F-7A20-E3DDA1CA21A1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校准检查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D65877-E42C-81B3-A6FB-C196DCFF152F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8DDD7-45BB-0FDB-A988-13268DA03AD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继续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3D2270-F3E7-5B66-B3AD-C40E1DECFFC2}"/>
              </a:ext>
            </a:extLst>
          </p:cNvPr>
          <p:cNvSpPr/>
          <p:nvPr/>
        </p:nvSpPr>
        <p:spPr>
          <a:xfrm>
            <a:off x="855621" y="6115676"/>
            <a:ext cx="1436911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等线" panose="02110004020202020204"/>
                <a:ea typeface="等线" panose="02010600030101010101" pitchFamily="2" charset="-122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ackspace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7806CA-9AB3-FE0A-5C7A-7B1E8BB7AC3E}"/>
              </a:ext>
            </a:extLst>
          </p:cNvPr>
          <p:cNvSpPr txBox="1"/>
          <p:nvPr/>
        </p:nvSpPr>
        <p:spPr>
          <a:xfrm>
            <a:off x="148051" y="5523102"/>
            <a:ext cx="3907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lang="zh-CN" altLang="en-US" sz="28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退格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重新校准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EC4D7-D282-4599-18C9-E6C7B9CEC9E7}"/>
              </a:ext>
            </a:extLst>
          </p:cNvPr>
          <p:cNvSpPr txBox="1"/>
          <p:nvPr/>
        </p:nvSpPr>
        <p:spPr>
          <a:xfrm>
            <a:off x="2093343" y="2958738"/>
            <a:ext cx="8005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蓝色圆点  与注视位置重合吗？</a:t>
            </a:r>
            <a:endParaRPr lang="zh-CN" altLang="en-US" sz="20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EE62B2-93F5-7B6F-FA26-7ACDBDD9E0D9}"/>
              </a:ext>
            </a:extLst>
          </p:cNvPr>
          <p:cNvSpPr/>
          <p:nvPr/>
        </p:nvSpPr>
        <p:spPr>
          <a:xfrm>
            <a:off x="4499089" y="3127081"/>
            <a:ext cx="432754" cy="432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39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0748B-A9C7-280B-7E3A-20ABD9D7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AAF07C-53C8-C52A-D09A-0B427A60A5D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7F79E-9298-E200-D06B-C7FBE89B0F76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635B3F-E43D-0C6C-1CC6-99181AB3BAF8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ED8D60-F11D-E4D4-28ED-E6D46E5D6CD3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2886D9-FE69-080A-2B5F-6431230AEBF0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C32A6200-0B50-71A5-C8CB-46EB58883B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EB121-89A3-2C5B-33D6-DCC48989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3443C-ECDB-27FC-EC2E-30D212A96F00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6C5F08-0EA2-8169-5E16-3AF632413DD7}"/>
              </a:ext>
            </a:extLst>
          </p:cNvPr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您的后续任务需要通过注视完成，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校准精度越高，后续任务将越顺利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请在校准期间（约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r>
              <a:rPr lang="zh-CN" altLang="en-US" sz="40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克制眨眼、避免移动头部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，以提高校准精度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5D0711B-C20D-766D-7221-343ABB2B29A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BB36C5-BAD9-246D-A410-A22FE3F8CADC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40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DA7EA4-78CC-CDEC-3234-2329771951D2}"/>
              </a:ext>
            </a:extLst>
          </p:cNvPr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请稍作休息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6B0162-021D-9278-63F1-9C6CBCD3377A}"/>
              </a:ext>
            </a:extLst>
          </p:cNvPr>
          <p:cNvSpPr/>
          <p:nvPr/>
        </p:nvSpPr>
        <p:spPr>
          <a:xfrm>
            <a:off x="8673740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7F67C-9A99-2FFB-E528-11849EF41D29}"/>
              </a:ext>
            </a:extLst>
          </p:cNvPr>
          <p:cNvSpPr txBox="1"/>
          <p:nvPr/>
        </p:nvSpPr>
        <p:spPr>
          <a:xfrm>
            <a:off x="7974874" y="5523102"/>
            <a:ext cx="4021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提前开始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3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084B-3150-1C7F-F74D-4BAE317D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1393A-7D39-1D2A-24CA-38D68B8FA79B}"/>
              </a:ext>
            </a:extLst>
          </p:cNvPr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实验结束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2860658-4437-1B56-404E-1212D111CF5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4F210-0D1C-9084-F1CF-A2A4D206FC1B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19A122-95BA-A84C-FFC0-D6641F039786}"/>
              </a:ext>
            </a:extLst>
          </p:cNvPr>
          <p:cNvSpPr txBox="1"/>
          <p:nvPr/>
        </p:nvSpPr>
        <p:spPr>
          <a:xfrm>
            <a:off x="2729049" y="3310939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感谢您的参与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8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0E4C3-C437-D02E-946E-C65AD26C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90E224E-A013-02E9-8885-23587C1888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58521">
            <a:off x="6640559" y="3592152"/>
            <a:ext cx="2662361" cy="26762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0775B-C461-974A-5203-16C6F7EFDD0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91FB8-7411-8971-16A2-663A962CC12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移动和转动头部，让屏幕上</a:t>
            </a:r>
            <a:r>
              <a:rPr lang="zh-CN" altLang="en-US" sz="4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黄色的卡通小脸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蓝圈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重合、双眼保持水平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E425E3-4FE2-80BB-1283-8B9484C33A4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5689DD-BEB7-31CF-DC16-CDDBCED3945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箭头: 右 47">
            <a:extLst>
              <a:ext uri="{FF2B5EF4-FFF2-40B4-BE49-F238E27FC236}">
                <a16:creationId xmlns:a16="http://schemas.microsoft.com/office/drawing/2014/main" id="{AA58F636-4FC7-1CCE-7C87-F404657C76A7}"/>
              </a:ext>
            </a:extLst>
          </p:cNvPr>
          <p:cNvSpPr/>
          <p:nvPr/>
        </p:nvSpPr>
        <p:spPr>
          <a:xfrm rot="11591743" flipH="1" flipV="1">
            <a:off x="5466389" y="3919960"/>
            <a:ext cx="967507" cy="369302"/>
          </a:xfrm>
          <a:custGeom>
            <a:avLst/>
            <a:gdLst>
              <a:gd name="connsiteX0" fmla="*/ 0 w 551904"/>
              <a:gd name="connsiteY0" fmla="*/ 9300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0 w 551904"/>
              <a:gd name="connsiteY7" fmla="*/ 93006 h 306121"/>
              <a:gd name="connsiteX0" fmla="*/ 40005 w 551904"/>
              <a:gd name="connsiteY0" fmla="*/ 12348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40005 w 551904"/>
              <a:gd name="connsiteY7" fmla="*/ 123486 h 306121"/>
              <a:gd name="connsiteX0" fmla="*/ 0 w 551904"/>
              <a:gd name="connsiteY0" fmla="*/ 213115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79539"/>
              <a:gd name="connsiteY0" fmla="*/ 300745 h 306121"/>
              <a:gd name="connsiteX1" fmla="*/ 473139 w 679539"/>
              <a:gd name="connsiteY1" fmla="*/ 93006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534099 w 679539"/>
              <a:gd name="connsiteY5" fmla="*/ 201685 h 306121"/>
              <a:gd name="connsiteX6" fmla="*/ 0 w 679539"/>
              <a:gd name="connsiteY6" fmla="*/ 300745 h 306121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47313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73139 w 679539"/>
              <a:gd name="connsiteY4" fmla="*/ 25278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95999 w 679539"/>
              <a:gd name="connsiteY4" fmla="*/ 25659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50361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39" h="273736">
                <a:moveTo>
                  <a:pt x="0" y="268360"/>
                </a:moveTo>
                <a:cubicBezTo>
                  <a:pt x="213593" y="91164"/>
                  <a:pt x="417661" y="112087"/>
                  <a:pt x="526479" y="89196"/>
                </a:cubicBezTo>
                <a:lnTo>
                  <a:pt x="490284" y="0"/>
                </a:lnTo>
                <a:lnTo>
                  <a:pt x="679539" y="122581"/>
                </a:lnTo>
                <a:lnTo>
                  <a:pt x="503619" y="273736"/>
                </a:lnTo>
                <a:lnTo>
                  <a:pt x="534099" y="169300"/>
                </a:lnTo>
                <a:cubicBezTo>
                  <a:pt x="482431" y="159775"/>
                  <a:pt x="316463" y="146440"/>
                  <a:pt x="0" y="26836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9575B7-BDA5-8D63-ECF8-1BB61A6A39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141" y="3000449"/>
            <a:ext cx="4629051" cy="34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D69A7-4C36-3F1B-1654-1DE0DAEC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5BBD893-F7EF-A4FC-5B77-7665017BA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25" y="2516142"/>
            <a:ext cx="7590792" cy="42698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D0EC46-D1AA-F348-2E0F-6647A13F367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319073-809A-D8AF-2950-FC1671E9CB4A}"/>
              </a:ext>
            </a:extLst>
          </p:cNvPr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按空格开始校准，用眼睛追踪光斑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6EC34A-CEFE-B585-6D66-326216A4F36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12D16-7A78-1EF3-E080-255CF26E0A59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289523-D0A8-F8E6-E11B-69065BBF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127" y="1880371"/>
            <a:ext cx="371478" cy="3857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7A87E2-5DFF-1AFF-A08C-F6137FA2DF3C}"/>
              </a:ext>
            </a:extLst>
          </p:cNvPr>
          <p:cNvSpPr txBox="1"/>
          <p:nvPr/>
        </p:nvSpPr>
        <p:spPr>
          <a:xfrm>
            <a:off x="4134926" y="4209691"/>
            <a:ext cx="334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至此界面校准完成</a:t>
            </a:r>
            <a:endParaRPr lang="en-US" altLang="zh-CN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按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开始实验任务</a:t>
            </a:r>
          </a:p>
        </p:txBody>
      </p:sp>
    </p:spTree>
    <p:extLst>
      <p:ext uri="{BB962C8B-B14F-4D97-AF65-F5344CB8AC3E}">
        <p14:creationId xmlns:p14="http://schemas.microsoft.com/office/powerpoint/2010/main" val="1227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A1D84-E92B-D65B-692C-FDBD8EFF3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AF0F1D3-E1FA-24A1-D738-6BDFF3693EE0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C5E10A-D79A-D4CF-35CD-877703D0F895}"/>
              </a:ext>
            </a:extLst>
          </p:cNvPr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任务中全程不要移开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27B1E18-F430-417A-9B86-060532298E01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76463E-1FF5-4BB3-D7DE-AEB8AF0942DB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6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0B317-150D-235B-C925-30915B006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72C86C-894F-5FF7-B7E7-BC184BF49237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569325-D679-7198-FF69-604F3B6ECA4E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任务中全程不要移开</a:t>
            </a: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先后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花纹中央，哪个藏有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小光栅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ACB78D4-3A75-3871-3064-3568F0DCD24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64B86E-F18F-37BD-E01A-A311294F1228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416A2717-5E41-34C7-5915-3AB5B4A5766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1107" y="2545831"/>
            <a:ext cx="610009" cy="596751"/>
          </a:xfrm>
          <a:prstGeom prst="rect">
            <a:avLst/>
          </a:prstGeom>
        </p:spPr>
      </p:pic>
      <p:pic>
        <p:nvPicPr>
          <p:cNvPr id="21" name="图片 20" descr="图片包含 照片, 男人, 游戏机, 螺旋桨&#10;&#10;描述已自动生成">
            <a:extLst>
              <a:ext uri="{FF2B5EF4-FFF2-40B4-BE49-F238E27FC236}">
                <a16:creationId xmlns:a16="http://schemas.microsoft.com/office/drawing/2014/main" id="{8BA1E40C-C17E-050C-1A83-5F4601E0A90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4091" y="3316942"/>
            <a:ext cx="3520141" cy="3472330"/>
          </a:xfrm>
          <a:prstGeom prst="rect">
            <a:avLst/>
          </a:prstGeom>
        </p:spPr>
      </p:pic>
      <p:pic>
        <p:nvPicPr>
          <p:cNvPr id="23" name="图片 22" descr="图片包含 照片, 游戏机, 男人&#10;&#10;描述已自动生成">
            <a:extLst>
              <a:ext uri="{FF2B5EF4-FFF2-40B4-BE49-F238E27FC236}">
                <a16:creationId xmlns:a16="http://schemas.microsoft.com/office/drawing/2014/main" id="{3BAAE934-F733-3B11-4797-709F6A79222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4564" y="3275106"/>
            <a:ext cx="3520141" cy="35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4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7ED573-4A64-28CC-4713-5A2399A85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1BBF2-B073-3CAF-8121-92DF679C4DA2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A482A4-D419-E9B3-8439-C57C39C5EBD5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任务中全程不要移开</a:t>
            </a: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先后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花纹中央，哪个藏有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小光栅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8F4FEF6-E308-5719-0C01-91934E064010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23E273-B916-E724-8EEC-6EEB8414E919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76D66BA7-4B9C-4CF8-F490-42F203B4E0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1107" y="2545831"/>
            <a:ext cx="610009" cy="596751"/>
          </a:xfrm>
          <a:prstGeom prst="rect">
            <a:avLst/>
          </a:prstGeom>
        </p:spPr>
      </p:pic>
      <p:pic>
        <p:nvPicPr>
          <p:cNvPr id="21" name="图片 20" descr="图片包含 照片, 男人, 游戏机, 螺旋桨&#10;&#10;描述已自动生成">
            <a:extLst>
              <a:ext uri="{FF2B5EF4-FFF2-40B4-BE49-F238E27FC236}">
                <a16:creationId xmlns:a16="http://schemas.microsoft.com/office/drawing/2014/main" id="{CA6B1B57-DE69-283F-8E40-D7219B1CC9F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4091" y="3316942"/>
            <a:ext cx="3520141" cy="3472330"/>
          </a:xfrm>
          <a:prstGeom prst="rect">
            <a:avLst/>
          </a:prstGeom>
        </p:spPr>
      </p:pic>
      <p:pic>
        <p:nvPicPr>
          <p:cNvPr id="23" name="图片 22" descr="图片包含 照片, 游戏机, 男人&#10;&#10;描述已自动生成">
            <a:extLst>
              <a:ext uri="{FF2B5EF4-FFF2-40B4-BE49-F238E27FC236}">
                <a16:creationId xmlns:a16="http://schemas.microsoft.com/office/drawing/2014/main" id="{B1E4C7E4-9667-3C8C-CE8B-64C70A3242E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4564" y="3275106"/>
            <a:ext cx="3520141" cy="3514165"/>
          </a:xfrm>
          <a:prstGeom prst="rect">
            <a:avLst/>
          </a:prstGeom>
        </p:spPr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56479188-C53E-2AB9-BE71-1FF1C4009881}"/>
              </a:ext>
            </a:extLst>
          </p:cNvPr>
          <p:cNvSpPr/>
          <p:nvPr/>
        </p:nvSpPr>
        <p:spPr>
          <a:xfrm>
            <a:off x="6860986" y="4688540"/>
            <a:ext cx="687295" cy="6872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31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B52DE-AFBF-DE9F-AFB3-91C6BC513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DCC5A6-32DE-0DDF-332A-0C37FF7F426F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27D70C-51EF-255B-80E5-F8FBFB46E5F3}"/>
              </a:ext>
            </a:extLst>
          </p:cNvPr>
          <p:cNvSpPr txBox="1"/>
          <p:nvPr/>
        </p:nvSpPr>
        <p:spPr>
          <a:xfrm>
            <a:off x="1500050" y="1645919"/>
            <a:ext cx="9714412" cy="22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任务中全程不要移开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先后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花纹中央，哪个藏有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小光栅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若光栅出现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在前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，若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在后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。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2A803E9-9603-7A1C-0374-FCFF64AEDB3B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24AA44-EF2D-FDC9-4FD3-0AD855B3D1E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422F319-5B1D-5204-6AA5-92ADCAAF1435}"/>
              </a:ext>
            </a:extLst>
          </p:cNvPr>
          <p:cNvSpPr/>
          <p:nvPr/>
        </p:nvSpPr>
        <p:spPr>
          <a:xfrm>
            <a:off x="6394268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50F9837-90F5-AC2D-EEBF-3B4005444876}"/>
              </a:ext>
            </a:extLst>
          </p:cNvPr>
          <p:cNvSpPr/>
          <p:nvPr/>
        </p:nvSpPr>
        <p:spPr>
          <a:xfrm>
            <a:off x="9699170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&gt;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197013FB-8C4B-560F-F4EC-1A92FFD3E6F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1107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2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7846E-3CEF-6AE8-58E3-F41D2ECF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58C2519-7AD7-95EB-F06D-6FA060E62921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C3AD50-C0B4-938C-AB1F-4383AA7326E9}"/>
              </a:ext>
            </a:extLst>
          </p:cNvPr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任务中全程不要移开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先后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两个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花纹中央，哪个藏有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小光栅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若光栅出现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在前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，若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在后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   。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屏幕中央出现蓝色圆点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8D055F-CC5E-233B-2AA2-F55C545DC05C}"/>
              </a:ext>
            </a:extLst>
          </p:cNvPr>
          <p:cNvSpPr/>
          <p:nvPr/>
        </p:nvSpPr>
        <p:spPr>
          <a:xfrm>
            <a:off x="7471954" y="4219307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B028113-8809-6EE8-4510-60A33C68E9A0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09A1F1-7BBC-02EE-35AD-7B3637A06152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F04136-620F-6D0A-3BC1-E3B7A84EF2EF}"/>
              </a:ext>
            </a:extLst>
          </p:cNvPr>
          <p:cNvSpPr/>
          <p:nvPr/>
        </p:nvSpPr>
        <p:spPr>
          <a:xfrm>
            <a:off x="6394268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&lt;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2C9E65-ACFF-20AE-B2AA-0EE545E8DBCE}"/>
              </a:ext>
            </a:extLst>
          </p:cNvPr>
          <p:cNvSpPr/>
          <p:nvPr/>
        </p:nvSpPr>
        <p:spPr>
          <a:xfrm>
            <a:off x="9699170" y="3291840"/>
            <a:ext cx="685799" cy="670559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&gt;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9DCD68F6-1C13-612B-7B4C-196F97B04E7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71107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427</TotalTime>
  <Words>802</Words>
  <Application>Microsoft Office PowerPoint</Application>
  <PresentationFormat>宽屏</PresentationFormat>
  <Paragraphs>140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楷体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苏糖 来</dc:creator>
  <cp:lastModifiedBy>苏糖 来</cp:lastModifiedBy>
  <cp:revision>31</cp:revision>
  <dcterms:created xsi:type="dcterms:W3CDTF">2025-01-13T08:40:15Z</dcterms:created>
  <dcterms:modified xsi:type="dcterms:W3CDTF">2025-01-14T09:33:28Z</dcterms:modified>
</cp:coreProperties>
</file>