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69" r:id="rId3"/>
    <p:sldId id="274" r:id="rId4"/>
    <p:sldId id="275" r:id="rId5"/>
    <p:sldId id="256" r:id="rId6"/>
    <p:sldId id="257" r:id="rId7"/>
    <p:sldId id="258" r:id="rId8"/>
    <p:sldId id="259" r:id="rId9"/>
    <p:sldId id="260" r:id="rId10"/>
    <p:sldId id="261" r:id="rId11"/>
    <p:sldId id="271" r:id="rId12"/>
    <p:sldId id="270" r:id="rId13"/>
    <p:sldId id="279" r:id="rId14"/>
    <p:sldId id="278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界面" id="{0871300D-371C-41AD-8A95-FABB9274EAB8}">
          <p14:sldIdLst>
            <p14:sldId id="273"/>
          </p14:sldIdLst>
        </p14:section>
        <p14:section name="校准" id="{64C4C5E6-F6E8-4D90-A0C9-9BE9E9AA089C}">
          <p14:sldIdLst>
            <p14:sldId id="269"/>
            <p14:sldId id="274"/>
            <p14:sldId id="275"/>
          </p14:sldIdLst>
        </p14:section>
        <p14:section name="任务一 练习阶段" id="{65576218-A7F1-4A8F-9766-0DB76C5735BC}">
          <p14:sldIdLst/>
        </p14:section>
        <p14:section name="任务一 正式实验" id="{5927AF92-7C86-454A-B28D-0D3B1490A593}">
          <p14:sldIdLst/>
        </p14:section>
        <p14:section name="任务二 练习阶段" id="{BB94CC88-2CC7-4AF0-9C31-870B24EA622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校准检查" id="{3042D2FD-0CD8-49A1-AFD3-664D3322830D}">
          <p14:sldIdLst>
            <p14:sldId id="271"/>
          </p14:sldIdLst>
        </p14:section>
        <p14:section name="任务二 正式实验" id="{5E91EF60-2A33-4FB8-BE00-B2C3CA6CD8E4}">
          <p14:sldIdLst>
            <p14:sldId id="270"/>
            <p14:sldId id="279"/>
          </p14:sldIdLst>
        </p14:section>
        <p14:section name="休息" id="{26012BFF-1DE9-446F-9DD3-89045F0C04AB}">
          <p14:sldIdLst>
            <p14:sldId id="278"/>
          </p14:sldIdLst>
        </p14:section>
        <p14:section name="结束语" id="{28F75763-BCD0-4109-BDB1-181BDD02B35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EA94-00EF-4DE4-8FA3-F9ECAA6DD2C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45D6-6EE7-4E56-9B77-0EB069CF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9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7C6D-51B1-A2B9-407B-EC1594AE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2E0947-CD30-F47E-AC19-08F15C357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6ED759-1A3B-611D-09EF-82D272503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EF35C-D72B-D587-6142-DFD3D8598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21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145D6-6EE7-4E56-9B77-0EB069CF95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4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08CF9-D355-E61B-3E2A-597786EF2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3C883E-F261-81A6-F25F-363B8CDA0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E5D31-C7B2-D4EB-4584-4C51C6FDC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3D9FF-D746-6004-1723-B5A4C849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8500-93EF-85D7-34F2-DD74A94B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FF885C-BD9D-167B-C87C-EBFF0942D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BC027E-140B-D0E6-5FCD-0E3B97EB5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5377D-645F-44C7-E279-E2220DBFF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2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9F4A1-AD2D-E951-7E77-50F719F7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EE23C-0BFC-CF14-966E-9A9EF7FF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0ED3-C925-4C9F-AF96-30364E25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D545F-CF60-C401-8705-CD824D05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D0BFC-F6FD-8B69-4CF9-F9D6A5A1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89A6-BFDC-647F-4205-92F43A9F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EA3C5-8575-FE0F-A94D-BF68812B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04A5C-0323-0062-E1F9-FD08336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2FB99-7FC2-AFAD-2533-FE06270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05879-CDDA-93B7-5B39-A260E0F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ED5A5-9A90-AD56-87C3-73979999E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39DA95-2B7A-D93D-ABCB-D36BA28D5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711A8-FDAD-E276-761B-0E029B48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F4FA-9C39-ADA9-8D5D-66F5E568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C56D3-D2C8-DE1F-261A-878640A1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45296-FA7D-ED0E-9D67-A28B3A08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BCF90-75F7-C750-51C4-D6437A4A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5C8C-6488-E13A-2EE9-F4E3AC95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C8326-7099-5915-F97A-685E5EA3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4E57D-B5C3-E3DC-CF6E-8D72D75B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0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ED2B-2837-74A5-F364-C7814C6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3708C-BBE6-27D0-DC03-1AB9C644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6BA4E-8314-52C6-4F09-912D51DF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1C99F-94F0-23A3-0C51-7FEDC80D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CF9E6-F372-8CB2-A920-ACE1B7E8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05BFE-A7DE-6407-E453-E1DE471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43B15-4A3E-FEE7-7F2C-1F5DD0EB3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EA86A-44E2-5064-2953-87A1D42B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503B7-C104-981A-5E7E-23A3F233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2DC97-40C5-C724-0D00-3F1AFAE3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AE60B-82D2-1B61-CA6A-5789BB25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30657-506C-F52D-B62A-68F1268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E595A-D23D-4CE2-A0AB-97969BF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FCED8-1441-2108-93EB-AD11CE64F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6F929-CC70-411B-CD83-E6C755F60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82779-C89F-0E70-4A62-68AAD99AE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C07A9-30B5-3A6D-A039-B6A9BC18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D78B1-6C80-D6CA-DFC5-887A2E3A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D06ECB-97FD-60F0-0EE3-89A53D0D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1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3221-82B5-3B8A-4DD7-55F218A7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D064C-7071-C92B-F149-C87086BF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AC94B-6C6E-7372-CFF0-B2F3388E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DC035-3D93-213F-797B-88F94A16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3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8C58C-97E0-1FAB-5763-9BD5FDE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335A9-6498-6A19-856D-07978EAA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85789-2542-9F4C-6116-D01CE7BC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1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BAA6-6649-0340-22BF-2D2BC126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4C7FE-9240-2FD8-3FB0-A34D0B75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7FFAB-3A62-5DD2-870F-2D71586C6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13F0D-F8D2-4630-2980-59DC5FFF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427BF-D7CB-F730-158C-6CBD077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B92CA-5CE7-2FF7-B947-FFB6203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5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4AF2E-7869-F054-8623-BE05721A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128F0C-FC05-FB5E-AA78-17A111F16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BBBF4-6441-E2B3-ABA7-2A6BE853F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D8FEA-A7A3-F479-178A-A32A370F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06176-BC2B-58FF-7888-A307D5EF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1369F-727D-9B10-356E-46864834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413AE-B903-8A94-2742-291487D4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D6117-D52D-7466-DFF6-C2354132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29266-FBD1-6E0E-A29B-2F540D8A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C1C0B-BEED-40A4-BB03-2B5E358FDD6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0C53E-0731-A0D2-6222-137EEF11F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143CC-EA11-7EC6-F147-C2BE7C0CB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67487-B495-73EF-0C40-4CAF1881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118879-3BFB-1B8E-3BFB-B9D777BF7CA3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感谢您拨冗参加实验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FDBC39-8296-34D2-1B76-501581268130}"/>
              </a:ext>
            </a:extLst>
          </p:cNvPr>
          <p:cNvSpPr txBox="1"/>
          <p:nvPr/>
        </p:nvSpPr>
        <p:spPr>
          <a:xfrm>
            <a:off x="1500050" y="2382040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实验共包含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两个任务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，预计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用时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小时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正式实验约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个小时，平均可获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164F661-89EE-7A8A-0887-8BA838FC473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0C01CA-264C-3AD1-83DB-35B1ACC1A0A7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93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CFC86-901F-CDB7-253E-1DC84EFA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FDA22B-07D0-9092-BD3A-A5D3689E278B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C527D1-3F6D-B86E-8D8F-D1A482BA5B5A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连续做对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即可通过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E5533C-453C-2085-11B2-E9FA2DCA9CE7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48DF66-1849-31FD-9C0E-B6F9ED44623B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9BDF1-757D-786B-3121-AA7BBCB86AE3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D76044CE-4457-84F9-A939-A2300E70AB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9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09AE4-CEF5-3038-F461-47B481C86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ACB186-67A8-6A9F-7A20-E3DDA1CA21A1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校准检查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D65877-E42C-81B3-A6FB-C196DCFF152F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8DDD7-45BB-0FDB-A988-13268DA03ADA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继续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3D2270-F3E7-5B66-B3AD-C40E1DECFFC2}"/>
              </a:ext>
            </a:extLst>
          </p:cNvPr>
          <p:cNvSpPr/>
          <p:nvPr/>
        </p:nvSpPr>
        <p:spPr>
          <a:xfrm>
            <a:off x="855621" y="6115676"/>
            <a:ext cx="1436911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等线" panose="02110004020202020204"/>
                <a:ea typeface="等线" panose="02010600030101010101" pitchFamily="2" charset="-122"/>
              </a:rPr>
              <a:t>B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ackspace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7806CA-9AB3-FE0A-5C7A-7B1E8BB7AC3E}"/>
              </a:ext>
            </a:extLst>
          </p:cNvPr>
          <p:cNvSpPr txBox="1"/>
          <p:nvPr/>
        </p:nvSpPr>
        <p:spPr>
          <a:xfrm>
            <a:off x="148051" y="5523102"/>
            <a:ext cx="3907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lang="zh-CN" altLang="en-US" sz="28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退格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重新校准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CEC4D7-D282-4599-18C9-E6C7B9CEC9E7}"/>
              </a:ext>
            </a:extLst>
          </p:cNvPr>
          <p:cNvSpPr txBox="1"/>
          <p:nvPr/>
        </p:nvSpPr>
        <p:spPr>
          <a:xfrm>
            <a:off x="2093343" y="2958738"/>
            <a:ext cx="80053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蓝色圆点  与注视位置重合吗？</a:t>
            </a:r>
            <a:endParaRPr lang="zh-CN" altLang="en-US" sz="20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EE62B2-93F5-7B6F-FA26-7ACDBDD9E0D9}"/>
              </a:ext>
            </a:extLst>
          </p:cNvPr>
          <p:cNvSpPr/>
          <p:nvPr/>
        </p:nvSpPr>
        <p:spPr>
          <a:xfrm>
            <a:off x="4499089" y="3127081"/>
            <a:ext cx="432754" cy="432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39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0748B-A9C7-280B-7E3A-20ABD9D7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AAF07C-53C8-C52A-D09A-0B427A60A5D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7F79E-9298-E200-D06B-C7FBE89B0F76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×1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635B3F-E43D-0C6C-1CC6-99181AB3BAF8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ED8D60-F11D-E4D4-28ED-E6D46E5D6CD3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2886D9-FE69-080A-2B5F-6431230AEBF0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C32A6200-0B50-71A5-C8CB-46EB58883B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7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91545-4F1F-9411-2960-5739C3EF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19970D-795F-8CA4-674B-CE3516C7E879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BF8823-E7CD-5669-CB54-04211FDD59C1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×1.5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C58A188-F879-48FC-4777-4ABD0F9204F7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BCB5E52-C679-1B08-ED22-E1B50D22AA03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8665A7-B7D3-D636-B10E-1E9DE83C5995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37F18B09-1B83-9ABE-94DC-CBDE5C0123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DA7EA4-78CC-CDEC-3234-2329771951D2}"/>
              </a:ext>
            </a:extLst>
          </p:cNvPr>
          <p:cNvSpPr txBox="1"/>
          <p:nvPr/>
        </p:nvSpPr>
        <p:spPr>
          <a:xfrm>
            <a:off x="2729049" y="2291280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请稍作休息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6B0162-021D-9278-63F1-9C6CBCD3377A}"/>
              </a:ext>
            </a:extLst>
          </p:cNvPr>
          <p:cNvSpPr/>
          <p:nvPr/>
        </p:nvSpPr>
        <p:spPr>
          <a:xfrm>
            <a:off x="9172530" y="6115676"/>
            <a:ext cx="580842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7F67C-9A99-2FFB-E528-11849EF41D29}"/>
              </a:ext>
            </a:extLst>
          </p:cNvPr>
          <p:cNvSpPr txBox="1"/>
          <p:nvPr/>
        </p:nvSpPr>
        <p:spPr>
          <a:xfrm>
            <a:off x="7974874" y="5523102"/>
            <a:ext cx="4021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提前开始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93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084B-3150-1C7F-F74D-4BAE317D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1393A-7D39-1D2A-24CA-38D68B8FA79B}"/>
              </a:ext>
            </a:extLst>
          </p:cNvPr>
          <p:cNvSpPr txBox="1"/>
          <p:nvPr/>
        </p:nvSpPr>
        <p:spPr>
          <a:xfrm>
            <a:off x="2729049" y="1838697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实验结束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2860658-4437-1B56-404E-1212D111CF54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C4F210-0D1C-9084-F1CF-A2A4D206FC1B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19A122-95BA-A84C-FFC0-D6641F039786}"/>
              </a:ext>
            </a:extLst>
          </p:cNvPr>
          <p:cNvSpPr txBox="1"/>
          <p:nvPr/>
        </p:nvSpPr>
        <p:spPr>
          <a:xfrm>
            <a:off x="2729049" y="3310939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感谢您的参与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8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EB121-89A3-2C5B-33D6-DCC48989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3443C-ECDB-27FC-EC2E-30D212A96F00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6C5F08-0EA2-8169-5E16-3AF632413DD7}"/>
              </a:ext>
            </a:extLst>
          </p:cNvPr>
          <p:cNvSpPr txBox="1"/>
          <p:nvPr/>
        </p:nvSpPr>
        <p:spPr>
          <a:xfrm>
            <a:off x="1500050" y="1645919"/>
            <a:ext cx="9714412" cy="30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您的后续任务需要通过注视完成，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校准精度越高，后续任务将越顺利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请在校准期间（约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r>
              <a:rPr lang="zh-CN" altLang="en-US" sz="40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克制眨眼、避免移动头部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，以提高校准精度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5D0711B-C20D-766D-7221-343ABB2B29A4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BB36C5-BAD9-246D-A410-A22FE3F8CADC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40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0E4C3-C437-D02E-946E-C65AD26C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90E224E-A013-02E9-8885-23587C1888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58521">
            <a:off x="6640559" y="3592152"/>
            <a:ext cx="2662361" cy="26762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70775B-C461-974A-5203-16C6F7EFDD0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591FB8-7411-8971-16A2-663A962CC126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移动和转动头部，让屏幕上</a:t>
            </a:r>
            <a:r>
              <a:rPr lang="zh-CN" altLang="en-US" sz="4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黄色的卡通小脸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4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蓝圈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重合、双眼保持水平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E425E3-4FE2-80BB-1283-8B9484C33A4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5689DD-BEB7-31CF-DC16-CDDBCED3945A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箭头: 右 47">
            <a:extLst>
              <a:ext uri="{FF2B5EF4-FFF2-40B4-BE49-F238E27FC236}">
                <a16:creationId xmlns:a16="http://schemas.microsoft.com/office/drawing/2014/main" id="{AA58F636-4FC7-1CCE-7C87-F404657C76A7}"/>
              </a:ext>
            </a:extLst>
          </p:cNvPr>
          <p:cNvSpPr/>
          <p:nvPr/>
        </p:nvSpPr>
        <p:spPr>
          <a:xfrm rot="11591743" flipH="1" flipV="1">
            <a:off x="5466389" y="3919960"/>
            <a:ext cx="967507" cy="369302"/>
          </a:xfrm>
          <a:custGeom>
            <a:avLst/>
            <a:gdLst>
              <a:gd name="connsiteX0" fmla="*/ 0 w 551904"/>
              <a:gd name="connsiteY0" fmla="*/ 9300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0 w 551904"/>
              <a:gd name="connsiteY7" fmla="*/ 93006 h 306121"/>
              <a:gd name="connsiteX0" fmla="*/ 40005 w 551904"/>
              <a:gd name="connsiteY0" fmla="*/ 12348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40005 w 551904"/>
              <a:gd name="connsiteY7" fmla="*/ 123486 h 306121"/>
              <a:gd name="connsiteX0" fmla="*/ 0 w 551904"/>
              <a:gd name="connsiteY0" fmla="*/ 213115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626199"/>
              <a:gd name="connsiteY0" fmla="*/ 300745 h 306121"/>
              <a:gd name="connsiteX1" fmla="*/ 473139 w 626199"/>
              <a:gd name="connsiteY1" fmla="*/ 93006 h 306121"/>
              <a:gd name="connsiteX2" fmla="*/ 473139 w 626199"/>
              <a:gd name="connsiteY2" fmla="*/ 0 h 306121"/>
              <a:gd name="connsiteX3" fmla="*/ 626199 w 626199"/>
              <a:gd name="connsiteY3" fmla="*/ 153061 h 306121"/>
              <a:gd name="connsiteX4" fmla="*/ 473139 w 626199"/>
              <a:gd name="connsiteY4" fmla="*/ 306121 h 306121"/>
              <a:gd name="connsiteX5" fmla="*/ 473139 w 626199"/>
              <a:gd name="connsiteY5" fmla="*/ 213115 h 306121"/>
              <a:gd name="connsiteX6" fmla="*/ 0 w 626199"/>
              <a:gd name="connsiteY6" fmla="*/ 300745 h 306121"/>
              <a:gd name="connsiteX0" fmla="*/ 0 w 626199"/>
              <a:gd name="connsiteY0" fmla="*/ 300745 h 306121"/>
              <a:gd name="connsiteX1" fmla="*/ 473139 w 626199"/>
              <a:gd name="connsiteY1" fmla="*/ 93006 h 306121"/>
              <a:gd name="connsiteX2" fmla="*/ 473139 w 626199"/>
              <a:gd name="connsiteY2" fmla="*/ 0 h 306121"/>
              <a:gd name="connsiteX3" fmla="*/ 626199 w 626199"/>
              <a:gd name="connsiteY3" fmla="*/ 153061 h 306121"/>
              <a:gd name="connsiteX4" fmla="*/ 473139 w 626199"/>
              <a:gd name="connsiteY4" fmla="*/ 306121 h 306121"/>
              <a:gd name="connsiteX5" fmla="*/ 473139 w 626199"/>
              <a:gd name="connsiteY5" fmla="*/ 213115 h 306121"/>
              <a:gd name="connsiteX6" fmla="*/ 0 w 626199"/>
              <a:gd name="connsiteY6" fmla="*/ 300745 h 306121"/>
              <a:gd name="connsiteX0" fmla="*/ 0 w 679539"/>
              <a:gd name="connsiteY0" fmla="*/ 300745 h 306121"/>
              <a:gd name="connsiteX1" fmla="*/ 473139 w 679539"/>
              <a:gd name="connsiteY1" fmla="*/ 93006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473139 w 679539"/>
              <a:gd name="connsiteY5" fmla="*/ 213115 h 306121"/>
              <a:gd name="connsiteX6" fmla="*/ 0 w 679539"/>
              <a:gd name="connsiteY6" fmla="*/ 300745 h 306121"/>
              <a:gd name="connsiteX0" fmla="*/ 0 w 679539"/>
              <a:gd name="connsiteY0" fmla="*/ 300745 h 306121"/>
              <a:gd name="connsiteX1" fmla="*/ 526479 w 679539"/>
              <a:gd name="connsiteY1" fmla="*/ 121581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473139 w 679539"/>
              <a:gd name="connsiteY5" fmla="*/ 213115 h 306121"/>
              <a:gd name="connsiteX6" fmla="*/ 0 w 679539"/>
              <a:gd name="connsiteY6" fmla="*/ 300745 h 306121"/>
              <a:gd name="connsiteX0" fmla="*/ 0 w 679539"/>
              <a:gd name="connsiteY0" fmla="*/ 300745 h 306121"/>
              <a:gd name="connsiteX1" fmla="*/ 526479 w 679539"/>
              <a:gd name="connsiteY1" fmla="*/ 121581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534099 w 679539"/>
              <a:gd name="connsiteY5" fmla="*/ 201685 h 306121"/>
              <a:gd name="connsiteX6" fmla="*/ 0 w 679539"/>
              <a:gd name="connsiteY6" fmla="*/ 300745 h 306121"/>
              <a:gd name="connsiteX0" fmla="*/ 0 w 679539"/>
              <a:gd name="connsiteY0" fmla="*/ 268360 h 273736"/>
              <a:gd name="connsiteX1" fmla="*/ 526479 w 679539"/>
              <a:gd name="connsiteY1" fmla="*/ 89196 h 273736"/>
              <a:gd name="connsiteX2" fmla="*/ 490284 w 679539"/>
              <a:gd name="connsiteY2" fmla="*/ 0 h 273736"/>
              <a:gd name="connsiteX3" fmla="*/ 679539 w 679539"/>
              <a:gd name="connsiteY3" fmla="*/ 122581 h 273736"/>
              <a:gd name="connsiteX4" fmla="*/ 473139 w 679539"/>
              <a:gd name="connsiteY4" fmla="*/ 273736 h 273736"/>
              <a:gd name="connsiteX5" fmla="*/ 534099 w 679539"/>
              <a:gd name="connsiteY5" fmla="*/ 169300 h 273736"/>
              <a:gd name="connsiteX6" fmla="*/ 0 w 679539"/>
              <a:gd name="connsiteY6" fmla="*/ 268360 h 273736"/>
              <a:gd name="connsiteX0" fmla="*/ 0 w 679539"/>
              <a:gd name="connsiteY0" fmla="*/ 268360 h 268360"/>
              <a:gd name="connsiteX1" fmla="*/ 526479 w 679539"/>
              <a:gd name="connsiteY1" fmla="*/ 89196 h 268360"/>
              <a:gd name="connsiteX2" fmla="*/ 490284 w 679539"/>
              <a:gd name="connsiteY2" fmla="*/ 0 h 268360"/>
              <a:gd name="connsiteX3" fmla="*/ 679539 w 679539"/>
              <a:gd name="connsiteY3" fmla="*/ 122581 h 268360"/>
              <a:gd name="connsiteX4" fmla="*/ 473139 w 679539"/>
              <a:gd name="connsiteY4" fmla="*/ 252781 h 268360"/>
              <a:gd name="connsiteX5" fmla="*/ 534099 w 679539"/>
              <a:gd name="connsiteY5" fmla="*/ 169300 h 268360"/>
              <a:gd name="connsiteX6" fmla="*/ 0 w 679539"/>
              <a:gd name="connsiteY6" fmla="*/ 268360 h 268360"/>
              <a:gd name="connsiteX0" fmla="*/ 0 w 679539"/>
              <a:gd name="connsiteY0" fmla="*/ 268360 h 268360"/>
              <a:gd name="connsiteX1" fmla="*/ 526479 w 679539"/>
              <a:gd name="connsiteY1" fmla="*/ 89196 h 268360"/>
              <a:gd name="connsiteX2" fmla="*/ 490284 w 679539"/>
              <a:gd name="connsiteY2" fmla="*/ 0 h 268360"/>
              <a:gd name="connsiteX3" fmla="*/ 679539 w 679539"/>
              <a:gd name="connsiteY3" fmla="*/ 122581 h 268360"/>
              <a:gd name="connsiteX4" fmla="*/ 495999 w 679539"/>
              <a:gd name="connsiteY4" fmla="*/ 256591 h 268360"/>
              <a:gd name="connsiteX5" fmla="*/ 534099 w 679539"/>
              <a:gd name="connsiteY5" fmla="*/ 169300 h 268360"/>
              <a:gd name="connsiteX6" fmla="*/ 0 w 679539"/>
              <a:gd name="connsiteY6" fmla="*/ 268360 h 268360"/>
              <a:gd name="connsiteX0" fmla="*/ 0 w 679539"/>
              <a:gd name="connsiteY0" fmla="*/ 268360 h 273736"/>
              <a:gd name="connsiteX1" fmla="*/ 526479 w 679539"/>
              <a:gd name="connsiteY1" fmla="*/ 89196 h 273736"/>
              <a:gd name="connsiteX2" fmla="*/ 490284 w 679539"/>
              <a:gd name="connsiteY2" fmla="*/ 0 h 273736"/>
              <a:gd name="connsiteX3" fmla="*/ 679539 w 679539"/>
              <a:gd name="connsiteY3" fmla="*/ 122581 h 273736"/>
              <a:gd name="connsiteX4" fmla="*/ 503619 w 679539"/>
              <a:gd name="connsiteY4" fmla="*/ 273736 h 273736"/>
              <a:gd name="connsiteX5" fmla="*/ 534099 w 679539"/>
              <a:gd name="connsiteY5" fmla="*/ 169300 h 273736"/>
              <a:gd name="connsiteX6" fmla="*/ 0 w 679539"/>
              <a:gd name="connsiteY6" fmla="*/ 268360 h 2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39" h="273736">
                <a:moveTo>
                  <a:pt x="0" y="268360"/>
                </a:moveTo>
                <a:cubicBezTo>
                  <a:pt x="213593" y="91164"/>
                  <a:pt x="417661" y="112087"/>
                  <a:pt x="526479" y="89196"/>
                </a:cubicBezTo>
                <a:lnTo>
                  <a:pt x="490284" y="0"/>
                </a:lnTo>
                <a:lnTo>
                  <a:pt x="679539" y="122581"/>
                </a:lnTo>
                <a:lnTo>
                  <a:pt x="503619" y="273736"/>
                </a:lnTo>
                <a:lnTo>
                  <a:pt x="534099" y="169300"/>
                </a:lnTo>
                <a:cubicBezTo>
                  <a:pt x="482431" y="159775"/>
                  <a:pt x="316463" y="146440"/>
                  <a:pt x="0" y="26836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9575B7-BDA5-8D63-ECF8-1BB61A6A39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141" y="3000449"/>
            <a:ext cx="4629051" cy="34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D69A7-4C36-3F1B-1654-1DE0DAEC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5BBD893-F7EF-A4FC-5B77-7665017BA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25" y="2516142"/>
            <a:ext cx="7590792" cy="42698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D0EC46-D1AA-F348-2E0F-6647A13F367B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319073-809A-D8AF-2950-FC1671E9CB4A}"/>
              </a:ext>
            </a:extLst>
          </p:cNvPr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按空格开始校准，用眼睛追踪光斑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6EC34A-CEFE-B585-6D66-326216A4F36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C12D16-7A78-1EF3-E080-255CF26E0A59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289523-D0A8-F8E6-E11B-69065BBF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127" y="1880371"/>
            <a:ext cx="371478" cy="3857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7A87E2-5DFF-1AFF-A08C-F6137FA2DF3C}"/>
              </a:ext>
            </a:extLst>
          </p:cNvPr>
          <p:cNvSpPr txBox="1"/>
          <p:nvPr/>
        </p:nvSpPr>
        <p:spPr>
          <a:xfrm>
            <a:off x="4134926" y="4209691"/>
            <a:ext cx="334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至此界面校准完成</a:t>
            </a:r>
            <a:endParaRPr lang="en-US" altLang="zh-CN" sz="20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按 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开始实验任务</a:t>
            </a:r>
          </a:p>
        </p:txBody>
      </p:sp>
    </p:spTree>
    <p:extLst>
      <p:ext uri="{BB962C8B-B14F-4D97-AF65-F5344CB8AC3E}">
        <p14:creationId xmlns:p14="http://schemas.microsoft.com/office/powerpoint/2010/main" val="1227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DB04CB-2715-9705-511C-D5A184A7CF22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305019-0EE5-749E-994F-544D1011CE7D}"/>
              </a:ext>
            </a:extLst>
          </p:cNvPr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2E032D-AF93-BF4B-1810-0D36A9043BE2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70BD79-C266-7A80-F5D1-B58B5D1BC795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249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D8C95-8895-357D-700F-23BD971C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FE46C2-ED6A-E66D-D19C-FB6F83546E73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E78935-2303-B61E-B7B0-1EFBACF86016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8A0B00-FC89-2235-BE81-C8F66575014C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C2EFC-240A-D3CC-F6A3-7CA541F34AB7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8D61E5B5-4322-7BE2-865E-BA96F6A010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93CF8-50F8-8BC9-EF54-69D8DEBE3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B65C78-7C0D-B2A3-F59F-A227D65C21F8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B9AF2D-EF0E-4241-AEA8-2EAC03F2282A}"/>
              </a:ext>
            </a:extLst>
          </p:cNvPr>
          <p:cNvSpPr txBox="1"/>
          <p:nvPr/>
        </p:nvSpPr>
        <p:spPr>
          <a:xfrm>
            <a:off x="1500050" y="1645919"/>
            <a:ext cx="9714412" cy="229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C7F6E9-147F-DD4E-BDD7-221D4334DBF0}"/>
              </a:ext>
            </a:extLst>
          </p:cNvPr>
          <p:cNvSpPr/>
          <p:nvPr/>
        </p:nvSpPr>
        <p:spPr>
          <a:xfrm>
            <a:off x="7878103" y="403642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C6A330-9033-38CB-41DA-1B40FEB7CA39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BEEF60-50DF-8D40-D64D-6123EC324982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E7D74646-65BE-1179-3C37-8F446D7C2F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652D7-AE54-4794-B346-5B2D7F48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9827CC-8220-DA63-6D70-77634309C8B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CD441E-F638-7052-0586-F628B5C4F852}"/>
              </a:ext>
            </a:extLst>
          </p:cNvPr>
          <p:cNvSpPr txBox="1"/>
          <p:nvPr/>
        </p:nvSpPr>
        <p:spPr>
          <a:xfrm>
            <a:off x="1500050" y="1645919"/>
            <a:ext cx="9714412" cy="30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49E9047-EAF4-05FC-FB29-6F6E775AF378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47240-3877-724D-94DC-B400FA2B0908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35F5E-2FA4-C290-C4C7-0A531F976A59}"/>
              </a:ext>
            </a:extLst>
          </p:cNvPr>
          <p:cNvSpPr/>
          <p:nvPr/>
        </p:nvSpPr>
        <p:spPr>
          <a:xfrm>
            <a:off x="7942221" y="4757139"/>
            <a:ext cx="581294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F16DC42E-04B4-6C19-A4E5-F0AEF946B5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EC1BA-77EB-0163-262B-69A242926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E6233A-334B-C101-7F9F-161C0D47A456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1EC43-90AE-A0F0-F4BD-9A8211C873A6}"/>
              </a:ext>
            </a:extLst>
          </p:cNvPr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DC6F25-8E97-976B-A047-64219172E155}"/>
              </a:ext>
            </a:extLst>
          </p:cNvPr>
          <p:cNvSpPr/>
          <p:nvPr/>
        </p:nvSpPr>
        <p:spPr>
          <a:xfrm>
            <a:off x="7491547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53B336-37C1-ABDB-13B7-A199FE136DAD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59190-D889-C999-CE21-824606FEE97E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99DFA79E-0FCF-EC9B-3467-B940E584555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1737</TotalTime>
  <Words>548</Words>
  <Application>Microsoft Office PowerPoint</Application>
  <PresentationFormat>宽屏</PresentationFormat>
  <Paragraphs>96</Paragraphs>
  <Slides>15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黑体</vt:lpstr>
      <vt:lpstr>楷体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苏糖 来</dc:creator>
  <cp:lastModifiedBy>432_2</cp:lastModifiedBy>
  <cp:revision>44</cp:revision>
  <dcterms:created xsi:type="dcterms:W3CDTF">2025-01-13T08:40:15Z</dcterms:created>
  <dcterms:modified xsi:type="dcterms:W3CDTF">2025-03-02T11:45:01Z</dcterms:modified>
</cp:coreProperties>
</file>