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73" r:id="rId3"/>
    <p:sldId id="269" r:id="rId4"/>
    <p:sldId id="274" r:id="rId5"/>
    <p:sldId id="275" r:id="rId6"/>
    <p:sldId id="256" r:id="rId7"/>
    <p:sldId id="257" r:id="rId8"/>
    <p:sldId id="258" r:id="rId9"/>
    <p:sldId id="259" r:id="rId10"/>
    <p:sldId id="260" r:id="rId11"/>
    <p:sldId id="261" r:id="rId12"/>
    <p:sldId id="271" r:id="rId13"/>
    <p:sldId id="270" r:id="rId14"/>
    <p:sldId id="279" r:id="rId15"/>
    <p:sldId id="278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界面" id="{0871300D-371C-41AD-8A95-FABB9274EAB8}">
          <p14:sldIdLst>
            <p14:sldId id="273"/>
          </p14:sldIdLst>
        </p14:section>
        <p14:section name="校准" id="{64C4C5E6-F6E8-4D90-A0C9-9BE9E9AA089C}">
          <p14:sldIdLst>
            <p14:sldId id="269"/>
            <p14:sldId id="274"/>
            <p14:sldId id="275"/>
          </p14:sldIdLst>
        </p14:section>
        <p14:section name="任务一 练习阶段" id="{BB94CC88-2CC7-4AF0-9C31-870B24EA6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任务一 校准检查" id="{3042D2FD-0CD8-49A1-AFD3-664D3322830D}">
          <p14:sldIdLst>
            <p14:sldId id="271"/>
          </p14:sldIdLst>
        </p14:section>
        <p14:section name="任务二 正式实验" id="{5E91EF60-2A33-4FB8-BE00-B2C3CA6CD8E4}">
          <p14:sldIdLst>
            <p14:sldId id="270"/>
            <p14:sldId id="279"/>
          </p14:sldIdLst>
        </p14:section>
        <p14:section name="休息" id="{26012BFF-1DE9-446F-9DD3-89045F0C04AB}">
          <p14:sldIdLst>
            <p14:sldId id="278"/>
          </p14:sldIdLst>
        </p14:section>
        <p14:section name="结束语" id="{28F75763-BCD0-4109-BDB1-181BDD02B35D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EA94-00EF-4DE4-8FA3-F9ECAA6DD2CF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5D6-6EE7-4E56-9B77-0EB069CF95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45D6-6EE7-4E56-9B77-0EB069CF953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感谢您拨冗参加实验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本实验由中国科学院心理研究所开展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实验共包含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两个任务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，预计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用时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小时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您将收获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40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的基础被试费，及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0-20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根据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表现（正确率）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给予的额外被试费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您的个人信息将仅用于区分参与者及发放报酬，请如实填写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</a:p>
        </p:txBody>
      </p:sp>
      <p:sp>
        <p:nvSpPr>
          <p:cNvPr id="7" name="椭圆 6"/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校准检查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继续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55621" y="6115676"/>
            <a:ext cx="1436911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ackspace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051" y="5523102"/>
            <a:ext cx="3907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lang="zh-CN" altLang="en-US" sz="28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重新校准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3343" y="2958738"/>
            <a:ext cx="8005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蓝色圆点  与注视位置重合吗？</a:t>
            </a:r>
            <a:endParaRPr lang="zh-CN" altLang="en-US" sz="2000" b="1" dirty="0"/>
          </a:p>
        </p:txBody>
      </p:sp>
      <p:sp>
        <p:nvSpPr>
          <p:cNvPr id="6" name="椭圆 5"/>
          <p:cNvSpPr/>
          <p:nvPr/>
        </p:nvSpPr>
        <p:spPr>
          <a:xfrm>
            <a:off x="4499089" y="3127081"/>
            <a:ext cx="432754" cy="432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/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</a:p>
        </p:txBody>
      </p:sp>
      <p:sp>
        <p:nvSpPr>
          <p:cNvPr id="7" name="椭圆 6"/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请稍作休息</a:t>
            </a:r>
          </a:p>
        </p:txBody>
      </p:sp>
      <p:sp>
        <p:nvSpPr>
          <p:cNvPr id="2" name="矩形: 圆角 4"/>
          <p:cNvSpPr/>
          <p:nvPr/>
        </p:nvSpPr>
        <p:spPr>
          <a:xfrm>
            <a:off x="9172530" y="6115676"/>
            <a:ext cx="580842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974874" y="5523102"/>
            <a:ext cx="4021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提前开始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实验结束</a:t>
            </a: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9049" y="3310939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感谢您的参与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您的后续任务需要通过注视完成，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校准精度越高，后续任务将越顺利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请在校准期间（约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克制眨眼、避免移动头部、提前扶好眼镜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，以提高校准精度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hqprint"/>
          <a:srcRect/>
          <a:stretch>
            <a:fillRect/>
          </a:stretch>
        </p:blipFill>
        <p:spPr>
          <a:xfrm rot="258521">
            <a:off x="6640559" y="3592152"/>
            <a:ext cx="2662361" cy="26762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眼动仪校准流程示意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配合主试，让</a:t>
            </a:r>
            <a:r>
              <a:rPr lang="zh-CN" altLang="en-US" sz="4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黄色卡通小脸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蓝圈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重合、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双眼保持水平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后，按空格开始校准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箭头: 右 47"/>
          <p:cNvSpPr/>
          <p:nvPr/>
        </p:nvSpPr>
        <p:spPr>
          <a:xfrm rot="11591743" flipH="1" flipV="1">
            <a:off x="5466389" y="3919960"/>
            <a:ext cx="967507" cy="369302"/>
          </a:xfrm>
          <a:custGeom>
            <a:avLst/>
            <a:gdLst>
              <a:gd name="connsiteX0" fmla="*/ 0 w 551904"/>
              <a:gd name="connsiteY0" fmla="*/ 9300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0 w 551904"/>
              <a:gd name="connsiteY7" fmla="*/ 93006 h 306121"/>
              <a:gd name="connsiteX0-1" fmla="*/ 40005 w 551904"/>
              <a:gd name="connsiteY0-2" fmla="*/ 123486 h 306121"/>
              <a:gd name="connsiteX1-3" fmla="*/ 398844 w 551904"/>
              <a:gd name="connsiteY1-4" fmla="*/ 93006 h 306121"/>
              <a:gd name="connsiteX2-5" fmla="*/ 398844 w 551904"/>
              <a:gd name="connsiteY2-6" fmla="*/ 0 h 306121"/>
              <a:gd name="connsiteX3-7" fmla="*/ 551904 w 551904"/>
              <a:gd name="connsiteY3-8" fmla="*/ 153061 h 306121"/>
              <a:gd name="connsiteX4-9" fmla="*/ 398844 w 551904"/>
              <a:gd name="connsiteY4-10" fmla="*/ 306121 h 306121"/>
              <a:gd name="connsiteX5-11" fmla="*/ 398844 w 551904"/>
              <a:gd name="connsiteY5-12" fmla="*/ 213115 h 306121"/>
              <a:gd name="connsiteX6-13" fmla="*/ 0 w 551904"/>
              <a:gd name="connsiteY6-14" fmla="*/ 213115 h 306121"/>
              <a:gd name="connsiteX7-15" fmla="*/ 40005 w 551904"/>
              <a:gd name="connsiteY7-16" fmla="*/ 123486 h 306121"/>
              <a:gd name="connsiteX0-17" fmla="*/ 0 w 551904"/>
              <a:gd name="connsiteY0-18" fmla="*/ 213115 h 306121"/>
              <a:gd name="connsiteX1-19" fmla="*/ 398844 w 551904"/>
              <a:gd name="connsiteY1-20" fmla="*/ 93006 h 306121"/>
              <a:gd name="connsiteX2-21" fmla="*/ 398844 w 551904"/>
              <a:gd name="connsiteY2-22" fmla="*/ 0 h 306121"/>
              <a:gd name="connsiteX3-23" fmla="*/ 551904 w 551904"/>
              <a:gd name="connsiteY3-24" fmla="*/ 153061 h 306121"/>
              <a:gd name="connsiteX4-25" fmla="*/ 398844 w 551904"/>
              <a:gd name="connsiteY4-26" fmla="*/ 306121 h 306121"/>
              <a:gd name="connsiteX5-27" fmla="*/ 398844 w 551904"/>
              <a:gd name="connsiteY5-28" fmla="*/ 213115 h 306121"/>
              <a:gd name="connsiteX6-29" fmla="*/ 0 w 551904"/>
              <a:gd name="connsiteY6-30" fmla="*/ 213115 h 306121"/>
              <a:gd name="connsiteX0-31" fmla="*/ 0 w 599529"/>
              <a:gd name="connsiteY0-32" fmla="*/ 224545 h 306121"/>
              <a:gd name="connsiteX1-33" fmla="*/ 446469 w 599529"/>
              <a:gd name="connsiteY1-34" fmla="*/ 93006 h 306121"/>
              <a:gd name="connsiteX2-35" fmla="*/ 446469 w 599529"/>
              <a:gd name="connsiteY2-36" fmla="*/ 0 h 306121"/>
              <a:gd name="connsiteX3-37" fmla="*/ 599529 w 599529"/>
              <a:gd name="connsiteY3-38" fmla="*/ 153061 h 306121"/>
              <a:gd name="connsiteX4-39" fmla="*/ 446469 w 599529"/>
              <a:gd name="connsiteY4-40" fmla="*/ 306121 h 306121"/>
              <a:gd name="connsiteX5-41" fmla="*/ 446469 w 599529"/>
              <a:gd name="connsiteY5-42" fmla="*/ 213115 h 306121"/>
              <a:gd name="connsiteX6-43" fmla="*/ 0 w 599529"/>
              <a:gd name="connsiteY6-44" fmla="*/ 224545 h 306121"/>
              <a:gd name="connsiteX0-45" fmla="*/ 0 w 599529"/>
              <a:gd name="connsiteY0-46" fmla="*/ 224545 h 306121"/>
              <a:gd name="connsiteX1-47" fmla="*/ 446469 w 599529"/>
              <a:gd name="connsiteY1-48" fmla="*/ 93006 h 306121"/>
              <a:gd name="connsiteX2-49" fmla="*/ 446469 w 599529"/>
              <a:gd name="connsiteY2-50" fmla="*/ 0 h 306121"/>
              <a:gd name="connsiteX3-51" fmla="*/ 599529 w 599529"/>
              <a:gd name="connsiteY3-52" fmla="*/ 153061 h 306121"/>
              <a:gd name="connsiteX4-53" fmla="*/ 446469 w 599529"/>
              <a:gd name="connsiteY4-54" fmla="*/ 306121 h 306121"/>
              <a:gd name="connsiteX5-55" fmla="*/ 446469 w 599529"/>
              <a:gd name="connsiteY5-56" fmla="*/ 213115 h 306121"/>
              <a:gd name="connsiteX6-57" fmla="*/ 0 w 599529"/>
              <a:gd name="connsiteY6-58" fmla="*/ 224545 h 306121"/>
              <a:gd name="connsiteX0-59" fmla="*/ 0 w 599529"/>
              <a:gd name="connsiteY0-60" fmla="*/ 224545 h 306121"/>
              <a:gd name="connsiteX1-61" fmla="*/ 446469 w 599529"/>
              <a:gd name="connsiteY1-62" fmla="*/ 93006 h 306121"/>
              <a:gd name="connsiteX2-63" fmla="*/ 446469 w 599529"/>
              <a:gd name="connsiteY2-64" fmla="*/ 0 h 306121"/>
              <a:gd name="connsiteX3-65" fmla="*/ 599529 w 599529"/>
              <a:gd name="connsiteY3-66" fmla="*/ 153061 h 306121"/>
              <a:gd name="connsiteX4-67" fmla="*/ 446469 w 599529"/>
              <a:gd name="connsiteY4-68" fmla="*/ 306121 h 306121"/>
              <a:gd name="connsiteX5-69" fmla="*/ 446469 w 599529"/>
              <a:gd name="connsiteY5-70" fmla="*/ 213115 h 306121"/>
              <a:gd name="connsiteX6-71" fmla="*/ 0 w 599529"/>
              <a:gd name="connsiteY6-72" fmla="*/ 224545 h 306121"/>
              <a:gd name="connsiteX0-73" fmla="*/ 0 w 599529"/>
              <a:gd name="connsiteY0-74" fmla="*/ 224545 h 306121"/>
              <a:gd name="connsiteX1-75" fmla="*/ 446469 w 599529"/>
              <a:gd name="connsiteY1-76" fmla="*/ 93006 h 306121"/>
              <a:gd name="connsiteX2-77" fmla="*/ 446469 w 599529"/>
              <a:gd name="connsiteY2-78" fmla="*/ 0 h 306121"/>
              <a:gd name="connsiteX3-79" fmla="*/ 599529 w 599529"/>
              <a:gd name="connsiteY3-80" fmla="*/ 153061 h 306121"/>
              <a:gd name="connsiteX4-81" fmla="*/ 446469 w 599529"/>
              <a:gd name="connsiteY4-82" fmla="*/ 306121 h 306121"/>
              <a:gd name="connsiteX5-83" fmla="*/ 446469 w 599529"/>
              <a:gd name="connsiteY5-84" fmla="*/ 213115 h 306121"/>
              <a:gd name="connsiteX6-85" fmla="*/ 0 w 599529"/>
              <a:gd name="connsiteY6-86" fmla="*/ 224545 h 306121"/>
              <a:gd name="connsiteX0-87" fmla="*/ 0 w 599529"/>
              <a:gd name="connsiteY0-88" fmla="*/ 224545 h 306121"/>
              <a:gd name="connsiteX1-89" fmla="*/ 446469 w 599529"/>
              <a:gd name="connsiteY1-90" fmla="*/ 93006 h 306121"/>
              <a:gd name="connsiteX2-91" fmla="*/ 446469 w 599529"/>
              <a:gd name="connsiteY2-92" fmla="*/ 0 h 306121"/>
              <a:gd name="connsiteX3-93" fmla="*/ 599529 w 599529"/>
              <a:gd name="connsiteY3-94" fmla="*/ 153061 h 306121"/>
              <a:gd name="connsiteX4-95" fmla="*/ 446469 w 599529"/>
              <a:gd name="connsiteY4-96" fmla="*/ 306121 h 306121"/>
              <a:gd name="connsiteX5-97" fmla="*/ 446469 w 599529"/>
              <a:gd name="connsiteY5-98" fmla="*/ 213115 h 306121"/>
              <a:gd name="connsiteX6-99" fmla="*/ 0 w 599529"/>
              <a:gd name="connsiteY6-100" fmla="*/ 224545 h 306121"/>
              <a:gd name="connsiteX0-101" fmla="*/ 0 w 626199"/>
              <a:gd name="connsiteY0-102" fmla="*/ 300745 h 306121"/>
              <a:gd name="connsiteX1-103" fmla="*/ 473139 w 626199"/>
              <a:gd name="connsiteY1-104" fmla="*/ 93006 h 306121"/>
              <a:gd name="connsiteX2-105" fmla="*/ 473139 w 626199"/>
              <a:gd name="connsiteY2-106" fmla="*/ 0 h 306121"/>
              <a:gd name="connsiteX3-107" fmla="*/ 626199 w 626199"/>
              <a:gd name="connsiteY3-108" fmla="*/ 153061 h 306121"/>
              <a:gd name="connsiteX4-109" fmla="*/ 473139 w 626199"/>
              <a:gd name="connsiteY4-110" fmla="*/ 306121 h 306121"/>
              <a:gd name="connsiteX5-111" fmla="*/ 473139 w 626199"/>
              <a:gd name="connsiteY5-112" fmla="*/ 213115 h 306121"/>
              <a:gd name="connsiteX6-113" fmla="*/ 0 w 626199"/>
              <a:gd name="connsiteY6-114" fmla="*/ 300745 h 306121"/>
              <a:gd name="connsiteX0-115" fmla="*/ 0 w 626199"/>
              <a:gd name="connsiteY0-116" fmla="*/ 300745 h 306121"/>
              <a:gd name="connsiteX1-117" fmla="*/ 473139 w 626199"/>
              <a:gd name="connsiteY1-118" fmla="*/ 93006 h 306121"/>
              <a:gd name="connsiteX2-119" fmla="*/ 473139 w 626199"/>
              <a:gd name="connsiteY2-120" fmla="*/ 0 h 306121"/>
              <a:gd name="connsiteX3-121" fmla="*/ 626199 w 626199"/>
              <a:gd name="connsiteY3-122" fmla="*/ 153061 h 306121"/>
              <a:gd name="connsiteX4-123" fmla="*/ 473139 w 626199"/>
              <a:gd name="connsiteY4-124" fmla="*/ 306121 h 306121"/>
              <a:gd name="connsiteX5-125" fmla="*/ 473139 w 626199"/>
              <a:gd name="connsiteY5-126" fmla="*/ 213115 h 306121"/>
              <a:gd name="connsiteX6-127" fmla="*/ 0 w 626199"/>
              <a:gd name="connsiteY6-128" fmla="*/ 300745 h 306121"/>
              <a:gd name="connsiteX0-129" fmla="*/ 0 w 679539"/>
              <a:gd name="connsiteY0-130" fmla="*/ 300745 h 306121"/>
              <a:gd name="connsiteX1-131" fmla="*/ 473139 w 679539"/>
              <a:gd name="connsiteY1-132" fmla="*/ 93006 h 306121"/>
              <a:gd name="connsiteX2-133" fmla="*/ 473139 w 679539"/>
              <a:gd name="connsiteY2-134" fmla="*/ 0 h 306121"/>
              <a:gd name="connsiteX3-135" fmla="*/ 679539 w 679539"/>
              <a:gd name="connsiteY3-136" fmla="*/ 154966 h 306121"/>
              <a:gd name="connsiteX4-137" fmla="*/ 473139 w 679539"/>
              <a:gd name="connsiteY4-138" fmla="*/ 306121 h 306121"/>
              <a:gd name="connsiteX5-139" fmla="*/ 473139 w 679539"/>
              <a:gd name="connsiteY5-140" fmla="*/ 213115 h 306121"/>
              <a:gd name="connsiteX6-141" fmla="*/ 0 w 679539"/>
              <a:gd name="connsiteY6-142" fmla="*/ 300745 h 306121"/>
              <a:gd name="connsiteX0-143" fmla="*/ 0 w 679539"/>
              <a:gd name="connsiteY0-144" fmla="*/ 300745 h 306121"/>
              <a:gd name="connsiteX1-145" fmla="*/ 526479 w 679539"/>
              <a:gd name="connsiteY1-146" fmla="*/ 121581 h 306121"/>
              <a:gd name="connsiteX2-147" fmla="*/ 473139 w 679539"/>
              <a:gd name="connsiteY2-148" fmla="*/ 0 h 306121"/>
              <a:gd name="connsiteX3-149" fmla="*/ 679539 w 679539"/>
              <a:gd name="connsiteY3-150" fmla="*/ 154966 h 306121"/>
              <a:gd name="connsiteX4-151" fmla="*/ 473139 w 679539"/>
              <a:gd name="connsiteY4-152" fmla="*/ 306121 h 306121"/>
              <a:gd name="connsiteX5-153" fmla="*/ 473139 w 679539"/>
              <a:gd name="connsiteY5-154" fmla="*/ 213115 h 306121"/>
              <a:gd name="connsiteX6-155" fmla="*/ 0 w 679539"/>
              <a:gd name="connsiteY6-156" fmla="*/ 300745 h 306121"/>
              <a:gd name="connsiteX0-157" fmla="*/ 0 w 679539"/>
              <a:gd name="connsiteY0-158" fmla="*/ 300745 h 306121"/>
              <a:gd name="connsiteX1-159" fmla="*/ 526479 w 679539"/>
              <a:gd name="connsiteY1-160" fmla="*/ 121581 h 306121"/>
              <a:gd name="connsiteX2-161" fmla="*/ 473139 w 679539"/>
              <a:gd name="connsiteY2-162" fmla="*/ 0 h 306121"/>
              <a:gd name="connsiteX3-163" fmla="*/ 679539 w 679539"/>
              <a:gd name="connsiteY3-164" fmla="*/ 154966 h 306121"/>
              <a:gd name="connsiteX4-165" fmla="*/ 473139 w 679539"/>
              <a:gd name="connsiteY4-166" fmla="*/ 306121 h 306121"/>
              <a:gd name="connsiteX5-167" fmla="*/ 534099 w 679539"/>
              <a:gd name="connsiteY5-168" fmla="*/ 201685 h 306121"/>
              <a:gd name="connsiteX6-169" fmla="*/ 0 w 679539"/>
              <a:gd name="connsiteY6-170" fmla="*/ 300745 h 306121"/>
              <a:gd name="connsiteX0-171" fmla="*/ 0 w 679539"/>
              <a:gd name="connsiteY0-172" fmla="*/ 268360 h 273736"/>
              <a:gd name="connsiteX1-173" fmla="*/ 526479 w 679539"/>
              <a:gd name="connsiteY1-174" fmla="*/ 89196 h 273736"/>
              <a:gd name="connsiteX2-175" fmla="*/ 490284 w 679539"/>
              <a:gd name="connsiteY2-176" fmla="*/ 0 h 273736"/>
              <a:gd name="connsiteX3-177" fmla="*/ 679539 w 679539"/>
              <a:gd name="connsiteY3-178" fmla="*/ 122581 h 273736"/>
              <a:gd name="connsiteX4-179" fmla="*/ 473139 w 679539"/>
              <a:gd name="connsiteY4-180" fmla="*/ 273736 h 273736"/>
              <a:gd name="connsiteX5-181" fmla="*/ 534099 w 679539"/>
              <a:gd name="connsiteY5-182" fmla="*/ 169300 h 273736"/>
              <a:gd name="connsiteX6-183" fmla="*/ 0 w 679539"/>
              <a:gd name="connsiteY6-184" fmla="*/ 268360 h 273736"/>
              <a:gd name="connsiteX0-185" fmla="*/ 0 w 679539"/>
              <a:gd name="connsiteY0-186" fmla="*/ 268360 h 268360"/>
              <a:gd name="connsiteX1-187" fmla="*/ 526479 w 679539"/>
              <a:gd name="connsiteY1-188" fmla="*/ 89196 h 268360"/>
              <a:gd name="connsiteX2-189" fmla="*/ 490284 w 679539"/>
              <a:gd name="connsiteY2-190" fmla="*/ 0 h 268360"/>
              <a:gd name="connsiteX3-191" fmla="*/ 679539 w 679539"/>
              <a:gd name="connsiteY3-192" fmla="*/ 122581 h 268360"/>
              <a:gd name="connsiteX4-193" fmla="*/ 473139 w 679539"/>
              <a:gd name="connsiteY4-194" fmla="*/ 252781 h 268360"/>
              <a:gd name="connsiteX5-195" fmla="*/ 534099 w 679539"/>
              <a:gd name="connsiteY5-196" fmla="*/ 169300 h 268360"/>
              <a:gd name="connsiteX6-197" fmla="*/ 0 w 679539"/>
              <a:gd name="connsiteY6-198" fmla="*/ 268360 h 268360"/>
              <a:gd name="connsiteX0-199" fmla="*/ 0 w 679539"/>
              <a:gd name="connsiteY0-200" fmla="*/ 268360 h 268360"/>
              <a:gd name="connsiteX1-201" fmla="*/ 526479 w 679539"/>
              <a:gd name="connsiteY1-202" fmla="*/ 89196 h 268360"/>
              <a:gd name="connsiteX2-203" fmla="*/ 490284 w 679539"/>
              <a:gd name="connsiteY2-204" fmla="*/ 0 h 268360"/>
              <a:gd name="connsiteX3-205" fmla="*/ 679539 w 679539"/>
              <a:gd name="connsiteY3-206" fmla="*/ 122581 h 268360"/>
              <a:gd name="connsiteX4-207" fmla="*/ 495999 w 679539"/>
              <a:gd name="connsiteY4-208" fmla="*/ 256591 h 268360"/>
              <a:gd name="connsiteX5-209" fmla="*/ 534099 w 679539"/>
              <a:gd name="connsiteY5-210" fmla="*/ 169300 h 268360"/>
              <a:gd name="connsiteX6-211" fmla="*/ 0 w 679539"/>
              <a:gd name="connsiteY6-212" fmla="*/ 268360 h 268360"/>
              <a:gd name="connsiteX0-213" fmla="*/ 0 w 679539"/>
              <a:gd name="connsiteY0-214" fmla="*/ 268360 h 273736"/>
              <a:gd name="connsiteX1-215" fmla="*/ 526479 w 679539"/>
              <a:gd name="connsiteY1-216" fmla="*/ 89196 h 273736"/>
              <a:gd name="connsiteX2-217" fmla="*/ 490284 w 679539"/>
              <a:gd name="connsiteY2-218" fmla="*/ 0 h 273736"/>
              <a:gd name="connsiteX3-219" fmla="*/ 679539 w 679539"/>
              <a:gd name="connsiteY3-220" fmla="*/ 122581 h 273736"/>
              <a:gd name="connsiteX4-221" fmla="*/ 503619 w 679539"/>
              <a:gd name="connsiteY4-222" fmla="*/ 273736 h 273736"/>
              <a:gd name="connsiteX5-223" fmla="*/ 534099 w 679539"/>
              <a:gd name="connsiteY5-224" fmla="*/ 169300 h 273736"/>
              <a:gd name="connsiteX6-225" fmla="*/ 0 w 679539"/>
              <a:gd name="connsiteY6-226" fmla="*/ 268360 h 2737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9539" h="273736">
                <a:moveTo>
                  <a:pt x="0" y="268360"/>
                </a:moveTo>
                <a:cubicBezTo>
                  <a:pt x="213593" y="91164"/>
                  <a:pt x="417661" y="112087"/>
                  <a:pt x="526479" y="89196"/>
                </a:cubicBezTo>
                <a:lnTo>
                  <a:pt x="490284" y="0"/>
                </a:lnTo>
                <a:lnTo>
                  <a:pt x="679539" y="122581"/>
                </a:lnTo>
                <a:lnTo>
                  <a:pt x="503619" y="273736"/>
                </a:lnTo>
                <a:lnTo>
                  <a:pt x="534099" y="169300"/>
                </a:lnTo>
                <a:cubicBezTo>
                  <a:pt x="482431" y="159775"/>
                  <a:pt x="316463" y="146440"/>
                  <a:pt x="0" y="26836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hq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92141" y="3000449"/>
            <a:ext cx="4629051" cy="3486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928" y="3331176"/>
            <a:ext cx="5855914" cy="32939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眼动仪校准流程示意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睁大眼睛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，用视线追踪光斑移动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5000"/>
              </a:lnSpc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当光斑停在某处时，尽量不要眨眼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1081" y="1880371"/>
            <a:ext cx="371478" cy="3857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58032" y="4589701"/>
            <a:ext cx="334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至此界面校准完成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按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开始实验任务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任务一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练习阶段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910253" y="403642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矩形: 圆角 2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7" name="图片 6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sp>
        <p:nvSpPr>
          <p:cNvPr id="5" name="矩形: 圆角 4"/>
          <p:cNvSpPr/>
          <p:nvPr/>
        </p:nvSpPr>
        <p:spPr>
          <a:xfrm>
            <a:off x="7942221" y="4757139"/>
            <a:ext cx="581294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pic>
        <p:nvPicPr>
          <p:cNvPr id="7" name="图片 6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lang="zh-CN" altLang="en-US" sz="4000" b="1" u="sng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10秒内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91547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2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606</Words>
  <Application>Microsoft Office PowerPoint</Application>
  <PresentationFormat>宽屏</PresentationFormat>
  <Paragraphs>99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黑体</vt:lpstr>
      <vt:lpstr>楷体</vt:lpstr>
      <vt:lpstr>Arial</vt:lpstr>
      <vt:lpstr>Calibri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苏糖 来</cp:lastModifiedBy>
  <cp:revision>37</cp:revision>
  <dcterms:created xsi:type="dcterms:W3CDTF">2025-01-13T08:40:00Z</dcterms:created>
  <dcterms:modified xsi:type="dcterms:W3CDTF">2025-05-25T07:31:56Z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AB2DEC540FBE45798B21AED2DB9B15A3_12</vt:lpwstr>
  </property>
  <property fmtid="{D5CDD505-2E9C-101B-9397-08002B2CF9AE}" pid="3" name="KSOProductBuildVer">
    <vt:lpwstr>2052-12.1.0.21171</vt:lpwstr>
  </property>
</Properties>
</file>