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5" r:id="rId6"/>
    <p:sldId id="276" r:id="rId7"/>
    <p:sldId id="260" r:id="rId8"/>
    <p:sldId id="259" r:id="rId9"/>
    <p:sldId id="261" r:id="rId10"/>
    <p:sldId id="262" r:id="rId11"/>
    <p:sldId id="265" r:id="rId12"/>
    <p:sldId id="267" r:id="rId13"/>
    <p:sldId id="266" r:id="rId14"/>
    <p:sldId id="268" r:id="rId15"/>
    <p:sldId id="263" r:id="rId16"/>
    <p:sldId id="264" r:id="rId17"/>
    <p:sldId id="274" r:id="rId18"/>
    <p:sldId id="272" r:id="rId19"/>
    <p:sldId id="273" r:id="rId20"/>
    <p:sldId id="281" r:id="rId21"/>
    <p:sldId id="258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8DA301-70DE-42BA-81B2-39065549A621}">
          <p14:sldIdLst>
            <p14:sldId id="256"/>
            <p14:sldId id="257"/>
            <p14:sldId id="269"/>
            <p14:sldId id="270"/>
            <p14:sldId id="275"/>
            <p14:sldId id="276"/>
            <p14:sldId id="260"/>
            <p14:sldId id="259"/>
          </p14:sldIdLst>
        </p14:section>
        <p14:section name="听觉" id="{2D4D4CFF-5A46-4A23-A6E9-19D22EBE5145}">
          <p14:sldIdLst>
            <p14:sldId id="261"/>
            <p14:sldId id="262"/>
            <p14:sldId id="265"/>
            <p14:sldId id="267"/>
            <p14:sldId id="266"/>
            <p14:sldId id="268"/>
            <p14:sldId id="263"/>
            <p14:sldId id="264"/>
          </p14:sldIdLst>
        </p14:section>
        <p14:section name="通用" id="{6FAA5D95-05C8-45CF-AAF2-EB54422FF59F}">
          <p14:sldIdLst>
            <p14:sldId id="274"/>
            <p14:sldId id="272"/>
            <p14:sldId id="273"/>
            <p14:sldId id="281"/>
            <p14:sldId id="258"/>
            <p14:sldId id="27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0ABFC-7B9F-F37A-E7D6-83DC8242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8E70D-E95C-B2CA-9308-742AF73E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5BAE6-C5A3-8026-9ED1-C0D0B4A0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C4AE-65BF-8055-74B6-D379CBEC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44B3E-623A-380A-A74A-52D560D6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2153-0C24-DB55-AE08-3A5A8A1D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DD6A4D-539B-DEC2-65D4-873865E7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2AAF9-6814-2785-164C-D06D1D79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B599-B887-7AFD-9C3C-B8D005F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82050-6E06-CEA2-E7F8-62C3D7FD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8778F-0B98-5C45-A9B6-E05852B3F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F58BF-3338-8377-E6BA-D9BC457E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E8C9B-93B5-E9FB-A78B-76CAC3A6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B030F-DA86-90C1-CFC7-159FA1AF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B4B0-BCA1-D2CC-92E0-F743F8DC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2444D-C9B0-D184-0C26-BE6974F1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65B66-A445-E9E4-EA19-1791C1ED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A058B-8D10-023D-FF7C-B1B6869B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2309D-861E-8B02-C194-164C4102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E55A8-C8E8-0A24-9014-6F939DE5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6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D481-CA46-7B60-C505-79270152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4C6CB-5DDC-F0FC-4947-25AF5AFF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3130B-2CC7-9772-BB91-604A1B4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90AF4-2306-BD2F-AE52-8EBA18FB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D029B-641F-76B7-508B-4AD178F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9567A-D9A4-57AF-03DB-D785676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7183F-F149-4581-585D-78644DC84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6C03B-B20D-6625-99E6-C7AA80BD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164E8-8BB1-2FB6-6F5B-3DA4CDAE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8AAE8-3F19-2C5A-44F1-55FBA703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CCEED-9AA9-202D-4C10-418B6DF6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F101-2DCD-B51C-1559-38F6D2D1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D4979-EE57-F61C-BDF8-F5A80EEA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F734E-5E0D-17A5-700D-AFE5CFA1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F1112-BFE1-DF28-8661-3EA8D71E3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1BEA47-7711-642B-A2B2-B7AD5844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6E5C84-ED5E-672D-935E-592D42E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DC41D-B0AA-D451-6810-36A2027A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6F151-C8C8-D96D-C4B9-53245505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7A549-8887-2B83-C5C9-8F7A2310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1C5DB-54AB-5438-3359-4A3AE502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A3802-7F40-AD3E-CDB5-737CB203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3A1CE-6977-2307-54E9-2209E8F1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2A9ACD-523D-BA64-5E37-7CC7E16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180BE-EF32-DED9-04F1-6B584EEF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0E0F4-E3DD-AC9A-95A8-911DA683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6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5141-AEC9-56C5-797F-6FD0208A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1C89A-5EDB-6926-0CB4-ADE8A7EC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550390-D4B0-5082-F97D-86365B4A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52B22-3A9F-7C7A-ECAB-B3BBD00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CBFD-A9A0-0554-3344-1096371D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A5F6C-9E05-572C-8902-40648B38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58429-6EBA-160A-C6CA-14F6A3FF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E9889D-2DA8-4459-656A-82358D142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C2F3F-E6B5-3B88-233A-540AF11D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76496-DFDE-67FD-81F2-7C84C96E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8B00F-A751-4B80-258E-802B5C4A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3EEA-DE78-9977-BF61-6F529131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8C456-5A27-6BC8-5FA0-3029E876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F8B6D-57D0-EE48-E6E4-CE85AEE2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ECE25-C811-7178-7148-3D134490B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A19EB-B86C-8F28-F51A-3E46721A1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A25F0-7255-8474-4F25-24F8496E9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4674-6E08-C8BC-4B9A-40A60CDA7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视觉一阶</a:t>
            </a:r>
            <a:r>
              <a:rPr lang="en-US" altLang="zh-CN" dirty="0"/>
              <a:t>-</a:t>
            </a:r>
            <a:r>
              <a:rPr lang="zh-CN" altLang="en-US" dirty="0"/>
              <a:t>指导语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A262A6-C15D-CB42-CEAF-DB8770D78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卢毓昕 </a:t>
            </a:r>
            <a:r>
              <a:rPr lang="en-US" altLang="zh-CN" dirty="0"/>
              <a:t>20250820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8FEA2-815A-CCCC-C585-C8804DCF0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857FDF-CA32-FF57-537A-A875AC56B79C}"/>
              </a:ext>
            </a:extLst>
          </p:cNvPr>
          <p:cNvSpPr txBox="1"/>
          <p:nvPr/>
        </p:nvSpPr>
        <p:spPr>
          <a:xfrm>
            <a:off x="1191535" y="932066"/>
            <a:ext cx="9808930" cy="49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/>
              <a:t>请注意听，耳机里将出现滴滴声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一开始的音调，也就是音高，是一样的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但是最后一次滴滴声的</a:t>
            </a:r>
            <a:r>
              <a:rPr lang="zh-CN" altLang="en-US" sz="3600" b="1" dirty="0"/>
              <a:t>音高</a:t>
            </a:r>
            <a:r>
              <a:rPr lang="zh-CN" altLang="en-US" sz="3600" dirty="0"/>
              <a:t>会变化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如果音调变高变尖了，按上箭头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如果反过来，音调变低了，就按下箭头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现在，您将听到两个示例</a:t>
            </a:r>
            <a:endParaRPr lang="en-US" altLang="zh-CN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97594-7564-9DCE-8244-5E42E82B0984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564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95523-B63D-2B13-5233-0A6C6CC4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EEBE45-8C99-8243-AABC-53C02FAF3EBA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现在播放的是音调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变高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49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033DD-7C6F-4AC5-B9F3-0EB95CD20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93DE3-836E-8E65-2724-D4DB20A6E7BC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听到音调变尖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请立刻按</a:t>
            </a:r>
            <a:r>
              <a:rPr lang="zh-CN" altLang="en-US" sz="40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上箭头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45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A9813-49FF-5C27-0FD5-00BF2CDB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F2029D-8B86-9FCD-1C60-D443A5CE7C1E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现在播放的是音调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变低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75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F83F1-EF73-B960-C907-4B287B80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AF33DE-93D1-F2A0-5939-E01BF00ACAEF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prstClr val="black"/>
                </a:solidFill>
              </a:rPr>
              <a:t>听到音调变低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prstClr val="black"/>
                </a:solidFill>
              </a:rPr>
              <a:t>请立刻按</a:t>
            </a:r>
            <a:r>
              <a:rPr lang="zh-CN" altLang="en-US" sz="4000" b="1" dirty="0">
                <a:solidFill>
                  <a:prstClr val="black"/>
                </a:solidFill>
              </a:rPr>
              <a:t>下箭头</a:t>
            </a:r>
            <a:endParaRPr lang="en-US" altLang="zh-CN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4DC3-7719-9910-E417-AA78A073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7854-7E15-B9B2-BD51-7854FEA8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3E27E-BE89-454D-3BFA-D99EF990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提醒被试戴好耳机，全程需要看着屏幕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示例播放完如果被试有疑问，重新播放：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1</a:t>
            </a:r>
            <a:r>
              <a:rPr lang="zh-CN" altLang="en-US" dirty="0"/>
              <a:t>播放上箭头对应刺激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2</a:t>
            </a:r>
            <a:r>
              <a:rPr lang="zh-CN" altLang="en-US" dirty="0"/>
              <a:t>播放下箭头对应刺激</a:t>
            </a:r>
            <a:endParaRPr lang="en-US" altLang="zh-CN" dirty="0"/>
          </a:p>
          <a:p>
            <a:r>
              <a:rPr lang="zh-CN" altLang="en-US" dirty="0"/>
              <a:t>而后主试随机播放刺激，让被试自行判断，并给反馈</a:t>
            </a:r>
            <a:endParaRPr lang="en-US" altLang="zh-CN" dirty="0"/>
          </a:p>
          <a:p>
            <a:r>
              <a:rPr lang="zh-CN" altLang="en-US" dirty="0"/>
              <a:t>被试连续做对</a:t>
            </a:r>
            <a:r>
              <a:rPr lang="en-US" altLang="zh-CN" dirty="0"/>
              <a:t>8</a:t>
            </a:r>
            <a:r>
              <a:rPr lang="zh-CN" altLang="en-US" dirty="0"/>
              <a:t>次后，按退格键，讲后续的指导语</a:t>
            </a:r>
          </a:p>
        </p:txBody>
      </p:sp>
    </p:spTree>
    <p:extLst>
      <p:ext uri="{BB962C8B-B14F-4D97-AF65-F5344CB8AC3E}">
        <p14:creationId xmlns:p14="http://schemas.microsoft.com/office/powerpoint/2010/main" val="84662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54502-9407-13CB-D771-C218D3488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CD8419-84ED-AABF-4AE5-A3387E80B399}"/>
              </a:ext>
            </a:extLst>
          </p:cNvPr>
          <p:cNvSpPr txBox="1"/>
          <p:nvPr/>
        </p:nvSpPr>
        <p:spPr>
          <a:xfrm>
            <a:off x="1191535" y="932066"/>
            <a:ext cx="9808930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正式实验中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最后一个声音会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很小</a:t>
            </a: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，也有可能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不出现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但如果最后一声没有出现，请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不要按键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您还有什么不太理解的吗？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DB13-1A33-5AD7-313B-9776A91D63B2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1084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D4349-BCF1-DE06-FA95-E803C36C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56E0A0-8087-DB6B-B94C-88638ADFA724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按空格开始播放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请自行判断并按键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14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9F861-FEBC-B837-B591-F9BAEEA8E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FABA57-8071-E21F-8ECC-4DA23FE11326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按空格继续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3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9C32-A461-8135-165B-FC39DCC8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A0077E-ED45-D5C8-FE71-FB1CBCAFE4D9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❌</a:t>
            </a:r>
            <a:endParaRPr lang="en-US" altLang="zh-CN" sz="4000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prstClr val="black"/>
                </a:solidFill>
              </a:rPr>
              <a:t>按空格继续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168816D-CABC-6BAD-4A4D-9E14EA43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75866">
            <a:off x="10450086" y="4035040"/>
            <a:ext cx="1824489" cy="1459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F5A5A9-AAFF-EAC5-F3E0-1A73EFD8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3229" t="14797" r="22130" b="15161"/>
          <a:stretch>
            <a:fillRect/>
          </a:stretch>
        </p:blipFill>
        <p:spPr>
          <a:xfrm rot="18900000">
            <a:off x="10210137" y="3294080"/>
            <a:ext cx="996921" cy="10223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C967A7-2D1E-7C3D-568F-9A98B8A4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4329" y="1584197"/>
            <a:ext cx="1824489" cy="14595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575BFE-3C99-BD69-44AB-6076A4BE9772}"/>
              </a:ext>
            </a:extLst>
          </p:cNvPr>
          <p:cNvSpPr txBox="1"/>
          <p:nvPr/>
        </p:nvSpPr>
        <p:spPr>
          <a:xfrm>
            <a:off x="1191535" y="932066"/>
            <a:ext cx="9808930" cy="49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/>
              <a:t>请一直看着屏幕中央，将出现闪烁光斑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光斑上的花纹一开始都是横向的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但是最后一次闪烁会变成倾斜的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如果从左下到右上倾斜，立刻按上箭头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如果反过来，从左上到右下倾斜，就按下箭头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现在，请看示例</a:t>
            </a:r>
            <a:endParaRPr lang="en-US" altLang="zh-CN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E659C6-EA2C-B5C0-96B6-2B42DD1E45F3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17DDD5-2375-6A34-58C3-019013AA35FD}"/>
              </a:ext>
            </a:extLst>
          </p:cNvPr>
          <p:cNvSpPr txBox="1"/>
          <p:nvPr/>
        </p:nvSpPr>
        <p:spPr>
          <a:xfrm>
            <a:off x="86263" y="120770"/>
            <a:ext cx="2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Skip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9061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431B4-CC39-2942-CA4A-063BE0E35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B09B83-2A04-DA6C-4370-662FA09BB9FE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超时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按空格继续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67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1B168-E4E1-76E2-2E5F-19CA932D5D65}"/>
              </a:ext>
            </a:extLst>
          </p:cNvPr>
          <p:cNvSpPr txBox="1"/>
          <p:nvPr/>
        </p:nvSpPr>
        <p:spPr>
          <a:xfrm>
            <a:off x="2091812" y="2875002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请等待实验员操作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9B87A9-7F5C-22B7-D71D-36505799FF3E}"/>
              </a:ext>
            </a:extLst>
          </p:cNvPr>
          <p:cNvSpPr txBox="1"/>
          <p:nvPr/>
        </p:nvSpPr>
        <p:spPr>
          <a:xfrm>
            <a:off x="86263" y="120770"/>
            <a:ext cx="2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Skip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7ACB07-60DC-261F-F871-71B023778B1E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1 or 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609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48FB7-D2EA-70E3-E940-C9DD1D6B7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7DD3AF-9FF7-069B-862F-343E45FE1900}"/>
              </a:ext>
            </a:extLst>
          </p:cNvPr>
          <p:cNvSpPr txBox="1"/>
          <p:nvPr/>
        </p:nvSpPr>
        <p:spPr>
          <a:xfrm>
            <a:off x="2091812" y="2875002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请等待实验员操作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65A83-A532-422C-CC21-29CF5260A919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Enter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BAB0-3CC2-12B4-8312-C224FACC552E}"/>
              </a:ext>
            </a:extLst>
          </p:cNvPr>
          <p:cNvSpPr txBox="1"/>
          <p:nvPr/>
        </p:nvSpPr>
        <p:spPr>
          <a:xfrm>
            <a:off x="86263" y="6418053"/>
            <a:ext cx="30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Quit Check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801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1B168-E4E1-76E2-2E5F-19CA932D5D65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请稍作休息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E39407-4415-F0F9-B6DE-BC408475F558}"/>
              </a:ext>
            </a:extLst>
          </p:cNvPr>
          <p:cNvSpPr txBox="1"/>
          <p:nvPr/>
        </p:nvSpPr>
        <p:spPr>
          <a:xfrm>
            <a:off x="86263" y="6418053"/>
            <a:ext cx="30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Start Check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690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7A59D-7A81-98FE-19BC-0A171E20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478C36-E3CC-810F-D839-9361D51BD678}"/>
              </a:ext>
            </a:extLst>
          </p:cNvPr>
          <p:cNvSpPr txBox="1"/>
          <p:nvPr/>
        </p:nvSpPr>
        <p:spPr>
          <a:xfrm>
            <a:off x="2091812" y="3891558"/>
            <a:ext cx="800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按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空格键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继续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AFCA39-615A-0463-A62E-5A9A686D20AD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请稍作休息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1723D7-91A6-D4E8-1F02-4B3E3120971C}"/>
              </a:ext>
            </a:extLst>
          </p:cNvPr>
          <p:cNvSpPr txBox="1"/>
          <p:nvPr/>
        </p:nvSpPr>
        <p:spPr>
          <a:xfrm>
            <a:off x="86263" y="6418053"/>
            <a:ext cx="30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Start Check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24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26897-0CA4-C36C-317F-35C9BB88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A0D30B-1230-81EB-8918-9AD115AE487D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即将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播放最后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倾斜向上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AFF14-C386-812E-7CC3-27410D4A6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47FC43-39B8-BF94-3F05-9B0E2AEE6C1E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看到倾斜向上的光栅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请立刻按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上箭头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740CD-57CC-23DC-73C3-57B08806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34FCC0-46B5-1062-03D8-5188AF44AC66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即将播放最后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倾斜向</a:t>
            </a:r>
            <a:r>
              <a:rPr lang="zh-CN" altLang="en-US" sz="40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5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084B1-8D39-E507-50B7-64D59BD35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AEF7DE-D01B-4D0F-C1E9-B80A747BC72B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看到倾斜向下的光栅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请立刻按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下箭头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24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D2565-F4CC-B227-E0D6-CD6A9755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3137-BDA2-AC28-3F2B-0B62D414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提醒被试调整坐姿，保证被试头位舒适，提醒实验中不要移动头部，休息阶段再调整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示例播放完如果被试有疑问，重新播放：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1</a:t>
            </a:r>
            <a:r>
              <a:rPr lang="zh-CN" altLang="en-US" dirty="0"/>
              <a:t>播放上箭头对应刺激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2</a:t>
            </a:r>
            <a:r>
              <a:rPr lang="zh-CN" altLang="en-US" dirty="0"/>
              <a:t>播放下箭头对应刺激</a:t>
            </a:r>
            <a:endParaRPr lang="en-US" altLang="zh-CN" dirty="0"/>
          </a:p>
          <a:p>
            <a:r>
              <a:rPr lang="zh-CN" altLang="en-US" dirty="0"/>
              <a:t>而后主试随机播放刺激，让被试自行判断，并给反馈</a:t>
            </a:r>
            <a:endParaRPr lang="en-US" altLang="zh-CN" dirty="0"/>
          </a:p>
          <a:p>
            <a:r>
              <a:rPr lang="zh-CN" altLang="en-US" dirty="0"/>
              <a:t>被试连续做对</a:t>
            </a:r>
            <a:r>
              <a:rPr lang="en-US" altLang="zh-CN" dirty="0"/>
              <a:t>8</a:t>
            </a:r>
            <a:r>
              <a:rPr lang="zh-CN" altLang="en-US" dirty="0"/>
              <a:t>次后，按退格键，讲后续的指导语</a:t>
            </a:r>
          </a:p>
        </p:txBody>
      </p:sp>
    </p:spTree>
    <p:extLst>
      <p:ext uri="{BB962C8B-B14F-4D97-AF65-F5344CB8AC3E}">
        <p14:creationId xmlns:p14="http://schemas.microsoft.com/office/powerpoint/2010/main" val="285798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4E03D-DA94-A18D-DAEB-31501BAD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694E79-9A84-C728-1546-B6BF96D40777}"/>
              </a:ext>
            </a:extLst>
          </p:cNvPr>
          <p:cNvSpPr txBox="1"/>
          <p:nvPr/>
        </p:nvSpPr>
        <p:spPr>
          <a:xfrm>
            <a:off x="1191535" y="932066"/>
            <a:ext cx="9808930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正式实验中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最后一个光斑会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很暗</a:t>
            </a: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，也有可能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不出现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如果觉得倾斜光斑没有出现，请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不要按键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您还有什么不太理解的吗？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8BEEDA-1A23-AAF0-9113-AF9A4A43CEA5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476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D044-6E4B-3122-B187-6EC42CCF3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18DF-639C-D136-A34D-BECC02A74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听觉一阶</a:t>
            </a:r>
            <a:r>
              <a:rPr lang="en-US" altLang="zh-CN" dirty="0"/>
              <a:t>-</a:t>
            </a:r>
            <a:r>
              <a:rPr lang="zh-CN" altLang="en-US" dirty="0"/>
              <a:t>指导语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BA967-E098-E09C-C901-5263B9A4A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卢毓昕 </a:t>
            </a:r>
            <a:r>
              <a:rPr lang="en-US" altLang="zh-CN" dirty="0"/>
              <a:t>20250820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738</Words>
  <Application>Microsoft Office PowerPoint</Application>
  <PresentationFormat>宽屏</PresentationFormat>
  <Paragraphs>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视觉一阶-指导语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主试操作</vt:lpstr>
      <vt:lpstr>PowerPoint 演示文稿</vt:lpstr>
      <vt:lpstr>听觉一阶-指导语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主试操作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苏糖 来</dc:creator>
  <cp:lastModifiedBy>苏糖 来</cp:lastModifiedBy>
  <cp:revision>42</cp:revision>
  <dcterms:created xsi:type="dcterms:W3CDTF">2025-08-20T08:51:16Z</dcterms:created>
  <dcterms:modified xsi:type="dcterms:W3CDTF">2025-08-22T10:51:02Z</dcterms:modified>
</cp:coreProperties>
</file>