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C0928-CCE2-5B25-1966-B648980FB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A1E1E4-686F-FFEA-64B0-8D4241D2C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575C4-9F1B-B9AC-3498-81A11FEF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8F306-0853-C53C-2454-71947326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BE565-A8D0-EE8C-B43C-EE33EEBF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36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38EFA-09BA-226C-B51A-D66C29E7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2F99A9-7388-540E-2BF9-E4435285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7A804-53A0-ED85-F7D3-4F32F14C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3E67F-637D-231B-F6F2-85542955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21429-042E-815A-B26E-2C59BBDC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4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F7E54-95E3-72F6-4B86-FFB697F59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EA6CF-7C01-87FC-A185-5E34A47B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9F75E-B45A-3CE1-2C95-7A0FBC0A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027A8-1ED4-0C7B-99E1-75920FE7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1DE5E-0AD6-34D4-7ED8-348B7D31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5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C9965-49E3-FEB2-27AE-7035280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22A2B-32B3-88EB-8481-10226F58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BF7AD-9CEA-8C53-3C5D-A5B016C3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89413-583C-386E-0885-C14DD927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D04F1-2901-2D05-FF1E-D1A80B9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8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FDBEF-5C77-5435-4CD0-ABE917D9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BE79A-C316-63F4-9D8A-158BE979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A6AA8-CD76-AD58-E137-A23B0F04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3DDE8-018E-B64C-5D7F-B058DD84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7E8B4-D868-3805-8DCB-9219BB88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0E69E-EFE6-5ED2-4BDD-FE2D7F3C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F9B0A-88D4-9C9D-309E-F338FF68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4A8A8F-38C5-4CEA-2C2A-84C60850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9E5DC-9095-9460-20C4-B9529189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2CB0EE-68A9-63E8-E6AA-C5BFE18C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3C49B-9221-0A99-E5DF-6609800E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0D68-2835-41B8-7075-48CD6645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741B3-2808-A6CD-8099-E1539ED3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9D44F-4DFF-E236-E8B3-647FAFB2C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E33A77-D198-DE23-C673-3DAF8F2BB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BEE26A-7564-A560-B292-A3E9ED4FA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2043D8-E8E8-9496-4DE5-B12EEA35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4ADA9-2228-123C-9591-8ABFDACF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C6DEE-749A-ECF8-295E-3A27A15B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0FFF-5AEF-B0B5-8222-CD340E13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6C2DE0-2078-05F7-B393-7A9CDC5C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463D9-368E-A992-05B5-A36D059A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E0453-FC62-6904-4B98-B1CE5FE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13121B-7E2E-A98D-8ADC-5E03EF47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C30D84-756D-1E7C-50B9-05A4EB49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9574B-00D5-9352-C5AE-1B5348DB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9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84C2-337C-3150-75C4-0DEA3DA4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27E5-2B35-F987-288D-D937BAEC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E6215-55B3-BFF0-A8C8-AC70D35E0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99CD9-FC96-F53D-B446-754DA47F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02B9B-7954-B277-A07F-440C5612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8F178-40EA-95B9-2EF6-5645DE1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0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FD6BA-35AA-8100-C53C-E084C0AB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62E43-AECC-CF5A-9B2B-F94A07D86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0F886-CF3C-FB2F-5411-7FB19DD5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82E73-A4E4-2849-F048-46566072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C46B5-B606-A94C-5F05-C9297D2A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83767-FF9E-C547-3536-E70A6728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4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86C68C-B94D-0B15-4888-F33298F3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4405B-E3E0-FD8E-DB44-CD9C8776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55F68-7853-C16C-51B5-F2222A1B9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4C05A-1505-40BA-83BE-8C79424ECE3C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4B772-F67B-0D0C-82E3-7E5E98556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78BF3-A02A-BF7D-9C8E-8CD65D0AB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8A697-C880-4142-B747-4C0FD029BF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请稍作休息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97690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7A59D-7A81-98FE-19BC-0A171E20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478C36-E3CC-810F-D839-9361D51BD678}"/>
              </a:ext>
            </a:extLst>
          </p:cNvPr>
          <p:cNvSpPr txBox="1"/>
          <p:nvPr/>
        </p:nvSpPr>
        <p:spPr>
          <a:xfrm>
            <a:off x="2091812" y="3891558"/>
            <a:ext cx="80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空格键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继续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FCA39-615A-0463-A62E-5A9A686D20AD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请稍作休息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28245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1</cp:revision>
  <dcterms:created xsi:type="dcterms:W3CDTF">2025-07-21T13:43:28Z</dcterms:created>
  <dcterms:modified xsi:type="dcterms:W3CDTF">2025-07-21T14:21:06Z</dcterms:modified>
</cp:coreProperties>
</file>