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4"/>
    <p:restoredTop sz="92704"/>
  </p:normalViewPr>
  <p:slideViewPr>
    <p:cSldViewPr snapToGrid="0">
      <p:cViewPr>
        <p:scale>
          <a:sx n="86" d="100"/>
          <a:sy n="86" d="100"/>
        </p:scale>
        <p:origin x="14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F615E-7914-404C-B991-566FCE9C9A2B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9B6EC-3397-4D46-9D19-92856D7103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B6EC-3397-4D46-9D19-92856D71039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B6EC-3397-4D46-9D19-92856D71039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94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git add 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B6EC-3397-4D46-9D19-92856D71039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77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git pull --rebase origin </a:t>
            </a:r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main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（如果不是上次的文件夹需要这一步。）</a:t>
            </a:r>
            <a:endParaRPr lang="en-US" altLang="zh-CN" b="1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git push -u origin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https://blog.csdn.net/ly_xiamu/article/details/84134088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B6EC-3397-4D46-9D19-92856D71039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0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5133168D-6ABA-AC44-B127-5D0CC46D49CF}" type="datetimeFigureOut">
              <a:rPr kumimoji="1" lang="zh-CN" altLang="en-US" smtClean="0"/>
              <a:pPr/>
              <a:t>2023/7/28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45B092C3-44C7-C243-BCFC-C0946A7758A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68D-6ABA-AC44-B127-5D0CC46D49CF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2C3-44C7-C243-BCFC-C0946A77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68D-6ABA-AC44-B127-5D0CC46D49CF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2C3-44C7-C243-BCFC-C0946A77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5133168D-6ABA-AC44-B127-5D0CC46D49CF}" type="datetimeFigureOut">
              <a:rPr kumimoji="1" lang="zh-CN" altLang="en-US" smtClean="0"/>
              <a:pPr/>
              <a:t>2023/7/28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45B092C3-44C7-C243-BCFC-C0946A7758A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68D-6ABA-AC44-B127-5D0CC46D49CF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2C3-44C7-C243-BCFC-C0946A77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68D-6ABA-AC44-B127-5D0CC46D49CF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2C3-44C7-C243-BCFC-C0946A77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68D-6ABA-AC44-B127-5D0CC46D49CF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2C3-44C7-C243-BCFC-C0946A77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68D-6ABA-AC44-B127-5D0CC46D49CF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2C3-44C7-C243-BCFC-C0946A77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68D-6ABA-AC44-B127-5D0CC46D49CF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2C3-44C7-C243-BCFC-C0946A77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68D-6ABA-AC44-B127-5D0CC46D49CF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2C3-44C7-C243-BCFC-C0946A77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68D-6ABA-AC44-B127-5D0CC46D49CF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2C3-44C7-C243-BCFC-C0946A77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168D-6ABA-AC44-B127-5D0CC46D49CF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92C3-44C7-C243-BCFC-C0946A77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ngJingqii/RSV-pipeline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管理项目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4145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杨镜琪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46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新建仓库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DAC79AC-89F8-46BD-67BD-DA9BD4CC4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3761" y="1041400"/>
            <a:ext cx="4744477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875" y="357038"/>
            <a:ext cx="10515600" cy="58946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之前先创建</a:t>
            </a:r>
            <a:r>
              <a:rPr kumimoji="1" lang="en-US" altLang="zh-CN" dirty="0"/>
              <a:t>token</a:t>
            </a:r>
            <a:endParaRPr kumimoji="1"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190145B-5F82-E573-E196-84284F845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172" y="1213937"/>
            <a:ext cx="4752139" cy="40786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545375-9D16-7309-4FF9-21912288CF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83"/>
          <a:stretch/>
        </p:blipFill>
        <p:spPr>
          <a:xfrm>
            <a:off x="5052436" y="1401733"/>
            <a:ext cx="6965391" cy="20562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A9E223-DDC2-AE32-72BF-21E906168A51}"/>
              </a:ext>
            </a:extLst>
          </p:cNvPr>
          <p:cNvSpPr txBox="1"/>
          <p:nvPr/>
        </p:nvSpPr>
        <p:spPr>
          <a:xfrm>
            <a:off x="5730675" y="48308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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</a:t>
            </a:r>
            <a:endParaRPr lang="en-US" altLang="zh-CN" dirty="0"/>
          </a:p>
          <a:p>
            <a:r>
              <a:rPr lang="zh-CN" altLang="en-US" dirty="0"/>
              <a:t>这个号码要记下来，否则需要重新生成</a:t>
            </a:r>
            <a:endParaRPr lang="en-US" altLang="zh-CN" dirty="0"/>
          </a:p>
          <a:p>
            <a:r>
              <a:rPr lang="en-US" altLang="zh-CN" dirty="0" err="1"/>
              <a:t>YangJingqii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6DA26D-FEE0-38B4-207A-E7FFB4256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599" y="3725396"/>
            <a:ext cx="6836227" cy="8455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69827E-8801-D956-47AB-92E3D29B82E1}"/>
              </a:ext>
            </a:extLst>
          </p:cNvPr>
          <p:cNvSpPr txBox="1"/>
          <p:nvPr/>
        </p:nvSpPr>
        <p:spPr>
          <a:xfrm>
            <a:off x="174172" y="5292545"/>
            <a:ext cx="5007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教程：</a:t>
            </a:r>
            <a:endParaRPr lang="en-US" altLang="zh-CN" dirty="0"/>
          </a:p>
          <a:p>
            <a:r>
              <a:rPr lang="zh-CN" altLang="en-US" dirty="0"/>
              <a:t>https://docs.github.com/en/authentication/keeping-your-account-and-data-secure/managing-your-personal-access-tokens</a:t>
            </a:r>
          </a:p>
        </p:txBody>
      </p:sp>
    </p:spTree>
    <p:extLst>
      <p:ext uri="{BB962C8B-B14F-4D97-AF65-F5344CB8AC3E}">
        <p14:creationId xmlns:p14="http://schemas.microsoft.com/office/powerpoint/2010/main" val="356503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554" y="316677"/>
            <a:ext cx="10515600" cy="58946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上传</a:t>
            </a:r>
            <a:r>
              <a:rPr kumimoji="1" lang="en-US" altLang="zh-CN" dirty="0" err="1"/>
              <a:t>github</a:t>
            </a:r>
            <a:endParaRPr kumimoji="1"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2F24E2B-13D0-9695-9432-7AA807A38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15571"/>
            <a:ext cx="6061193" cy="31964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361175-D0C0-26BC-139D-A14DA2C4A791}"/>
              </a:ext>
            </a:extLst>
          </p:cNvPr>
          <p:cNvSpPr txBox="1"/>
          <p:nvPr/>
        </p:nvSpPr>
        <p:spPr>
          <a:xfrm>
            <a:off x="6061194" y="1582158"/>
            <a:ext cx="61308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git clone </a:t>
            </a:r>
            <a:r>
              <a:rPr lang="zh-CN" altLang="en-US" dirty="0">
                <a:hlinkClick r:id="rId4"/>
              </a:rPr>
              <a:t>https://github.com/YangJingqii/RSV-pipeline.git</a:t>
            </a:r>
            <a:endParaRPr lang="en-US" altLang="zh-CN" dirty="0"/>
          </a:p>
          <a:p>
            <a:r>
              <a:rPr lang="en-US" altLang="zh-CN" dirty="0"/>
              <a:t>cp</a:t>
            </a:r>
            <a:r>
              <a:rPr lang="zh-CN" altLang="en-US" dirty="0"/>
              <a:t> </a:t>
            </a:r>
            <a:r>
              <a:rPr lang="en-US" altLang="zh-CN" dirty="0"/>
              <a:t>–r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RSV-pipeline</a:t>
            </a:r>
            <a:r>
              <a:rPr lang="zh-CN" altLang="en-US" dirty="0"/>
              <a:t> 把需要上传的文件放在这个目录里</a:t>
            </a:r>
            <a:endParaRPr lang="en-US" altLang="zh-CN" dirty="0"/>
          </a:p>
          <a:p>
            <a:r>
              <a:rPr lang="en-US" altLang="zh-CN" dirty="0"/>
              <a:t>cd</a:t>
            </a:r>
            <a:r>
              <a:rPr lang="zh-CN" altLang="en-US" dirty="0"/>
              <a:t> </a:t>
            </a:r>
            <a:r>
              <a:rPr lang="en-US" altLang="zh-CN" dirty="0"/>
              <a:t>RSV-pipeline</a:t>
            </a:r>
          </a:p>
          <a:p>
            <a:r>
              <a:rPr lang="en" altLang="zh-CN" dirty="0"/>
              <a:t>git </a:t>
            </a:r>
            <a:r>
              <a:rPr lang="en" altLang="zh-CN" dirty="0" err="1"/>
              <a:t>init</a:t>
            </a:r>
            <a:r>
              <a:rPr lang="en" altLang="zh-CN" dirty="0"/>
              <a:t> </a:t>
            </a:r>
          </a:p>
          <a:p>
            <a:r>
              <a:rPr lang="en" altLang="zh-CN" dirty="0"/>
              <a:t>git add –A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" altLang="zh-CN" dirty="0"/>
              <a:t>git add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" altLang="zh-CN" dirty="0"/>
              <a:t> </a:t>
            </a:r>
            <a:r>
              <a:rPr lang="zh-CN" altLang="en-US" dirty="0"/>
              <a:t>将所有文件添加到索引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config --global </a:t>
            </a:r>
            <a:r>
              <a:rPr lang="en-US" altLang="zh-CN" dirty="0" err="1"/>
              <a:t>user.email</a:t>
            </a:r>
            <a:r>
              <a:rPr lang="en-US" altLang="zh-CN" dirty="0"/>
              <a:t> "yangjingqi_work@163.com"</a:t>
            </a:r>
          </a:p>
          <a:p>
            <a:r>
              <a:rPr lang="en-US" altLang="zh-CN" dirty="0"/>
              <a:t>git config --global </a:t>
            </a:r>
            <a:r>
              <a:rPr lang="en-US" altLang="zh-CN" dirty="0" err="1"/>
              <a:t>user.name</a:t>
            </a:r>
            <a:r>
              <a:rPr lang="en-US" altLang="zh-CN" dirty="0"/>
              <a:t> "</a:t>
            </a:r>
            <a:r>
              <a:rPr lang="en-US" altLang="zh-CN" dirty="0" err="1"/>
              <a:t>YangJingqii</a:t>
            </a:r>
            <a:r>
              <a:rPr lang="en-US" altLang="zh-CN" dirty="0"/>
              <a:t>"</a:t>
            </a:r>
          </a:p>
          <a:p>
            <a:r>
              <a:rPr lang="en" altLang="zh-CN" dirty="0"/>
              <a:t>git commit -m "</a:t>
            </a:r>
            <a:r>
              <a:rPr lang="en" altLang="zh-CN" dirty="0" err="1"/>
              <a:t>init</a:t>
            </a:r>
            <a:r>
              <a:rPr lang="en" altLang="zh-CN" dirty="0"/>
              <a:t>" % </a:t>
            </a:r>
            <a:r>
              <a:rPr lang="zh-CN" altLang="en-US" dirty="0"/>
              <a:t>提交代码，注意</a:t>
            </a:r>
            <a:r>
              <a:rPr lang="en-US" altLang="zh-CN" dirty="0"/>
              <a:t>""</a:t>
            </a:r>
            <a:r>
              <a:rPr lang="zh-CN" altLang="en-US" dirty="0"/>
              <a:t>中的内容表示注释说明，必须要有，用于注释你做了什么修改 </a:t>
            </a:r>
            <a:endParaRPr lang="en-US" altLang="zh-CN" dirty="0"/>
          </a:p>
          <a:p>
            <a:r>
              <a:rPr lang="en" altLang="zh-CN" dirty="0"/>
              <a:t>git push % </a:t>
            </a:r>
            <a:r>
              <a:rPr lang="zh-CN" altLang="en-US" dirty="0"/>
              <a:t>将代码推送至远程仓库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18BAAC-6C99-0E9C-702F-6219AB498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90" y="4872397"/>
            <a:ext cx="7772400" cy="16006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AAE528A-A2A7-E462-74F0-8156C83E7EDC}"/>
              </a:ext>
            </a:extLst>
          </p:cNvPr>
          <p:cNvSpPr txBox="1"/>
          <p:nvPr/>
        </p:nvSpPr>
        <p:spPr>
          <a:xfrm>
            <a:off x="6061193" y="2967152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设置提交代码时的用户信息：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36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46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修改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905062E-AF83-916F-0C74-5022042D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854"/>
            <a:ext cx="10515600" cy="5451020"/>
          </a:xfrm>
        </p:spPr>
        <p:txBody>
          <a:bodyPr/>
          <a:lstStyle/>
          <a:p>
            <a:r>
              <a:rPr lang="zh-CN" altLang="en-US" dirty="0"/>
              <a:t>git add . </a:t>
            </a:r>
            <a:endParaRPr lang="en-US" altLang="zh-CN" dirty="0"/>
          </a:p>
          <a:p>
            <a:r>
              <a:rPr lang="zh-CN" altLang="en-US" dirty="0"/>
              <a:t>git commit -m "文件描述"</a:t>
            </a:r>
          </a:p>
          <a:p>
            <a:r>
              <a:rPr lang="zh-CN" alt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70306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074D5-9587-1F98-48B0-C875ED5B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0824A7-AFD2-4037-4B5F-04D39A662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51639"/>
            <a:ext cx="3744697" cy="28063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C46294-4FED-0E33-5F33-8B78D1A02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10" y="3869617"/>
            <a:ext cx="5594990" cy="28063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DADBAF-7C56-8CE8-55B6-7CF11B14F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35" y="1690688"/>
            <a:ext cx="3923448" cy="20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8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53CED-9D1C-7F5E-18E6-0BFB7F37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553F6-B1A1-A6E1-429B-D861CBA2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仓库</a:t>
            </a:r>
            <a:endParaRPr kumimoji="1" lang="en-US" altLang="zh-CN" dirty="0"/>
          </a:p>
          <a:p>
            <a:r>
              <a:rPr kumimoji="1" lang="zh-CN" altLang="en-US" dirty="0"/>
              <a:t>上传脚本，数据，文献</a:t>
            </a:r>
          </a:p>
        </p:txBody>
      </p:sp>
    </p:spTree>
    <p:extLst>
      <p:ext uri="{BB962C8B-B14F-4D97-AF65-F5344CB8AC3E}">
        <p14:creationId xmlns:p14="http://schemas.microsoft.com/office/powerpoint/2010/main" val="111500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14080</TotalTime>
  <Words>252</Words>
  <Application>Microsoft Macintosh PowerPoint</Application>
  <PresentationFormat>宽屏</PresentationFormat>
  <Paragraphs>36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-apple-system</vt:lpstr>
      <vt:lpstr>等线</vt:lpstr>
      <vt:lpstr>等线 Light</vt:lpstr>
      <vt:lpstr>SimHei</vt:lpstr>
      <vt:lpstr>Arial</vt:lpstr>
      <vt:lpstr>Helvetica Neue</vt:lpstr>
      <vt:lpstr>Office 主题​​</vt:lpstr>
      <vt:lpstr>使用github管理项目</vt:lpstr>
      <vt:lpstr>新建仓库</vt:lpstr>
      <vt:lpstr>git push之前先创建token</vt:lpstr>
      <vt:lpstr>上传github</vt:lpstr>
      <vt:lpstr>修改</vt:lpstr>
      <vt:lpstr>PowerPoint 演示文稿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Yang Yang</dc:creator>
  <cp:lastModifiedBy>Yang Yang</cp:lastModifiedBy>
  <cp:revision>207</cp:revision>
  <dcterms:created xsi:type="dcterms:W3CDTF">2023-07-24T01:30:03Z</dcterms:created>
  <dcterms:modified xsi:type="dcterms:W3CDTF">2023-08-07T01:48:09Z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CE1F78613899550D6FB638642969F584</vt:lpwstr>
  </property>
  <property fmtid="{D5CDD505-2E9C-101B-9397-08002B2CF9AE}" pid="3" name="KSOProductBuildVer">
    <vt:lpwstr>2052-5.1.0.7655</vt:lpwstr>
  </property>
</Properties>
</file>