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15" y="5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2023/8/9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病毒相关网络资源及分析工具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altLang="zh-CN" dirty="0"/>
              <a:t>2023-08-09</a:t>
            </a:r>
          </a:p>
          <a:p>
            <a:r>
              <a:rPr lang="zh-CN" altLang="en-US" dirty="0"/>
              <a:t>李家颍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815" y="5057775"/>
            <a:ext cx="1764665" cy="1325880"/>
          </a:xfrm>
        </p:spPr>
        <p:txBody>
          <a:bodyPr>
            <a:noAutofit/>
          </a:bodyPr>
          <a:lstStyle/>
          <a:p>
            <a:pPr algn="dist"/>
            <a:r>
              <a:rPr lang="en-US" altLang="zh-CN" sz="4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病毒基因组数据库、注释、分析和变异跟踪的网络资源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190" y="1439545"/>
            <a:ext cx="873061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670" y="6344920"/>
            <a:ext cx="5000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https://www.mdpi.com/1999-4915/15/5/1158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病毒基因组数据库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864360"/>
            <a:ext cx="10515600" cy="4140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270" y="62293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https://gisaid.org/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病毒基因组注释信息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875" y="1358265"/>
            <a:ext cx="631253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745" y="6064250"/>
            <a:ext cx="7214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https://www.ncbi.nlm.nih.gov/nuccore/NC_045512.2?report=graph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病毒基因组分析工具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470" y="1983740"/>
            <a:ext cx="9262110" cy="3592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5625" y="6244590"/>
            <a:ext cx="2773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https://clades.nextstrain.org/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病毒基因组分析工具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5110" y="6177280"/>
            <a:ext cx="8357352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https://docs.nextstrain.org/projects/nextclade/en/stable/user/nextclade-cli.html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140" y="1584325"/>
            <a:ext cx="88893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病毒变异跟踪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2890" y="6300470"/>
            <a:ext cx="4087168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https://cov-spectrum.org/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410" y="1355725"/>
            <a:ext cx="8815070" cy="4580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系统发育树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4315" y="1215390"/>
            <a:ext cx="5316220" cy="4351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系统发育树又名分子进化树，是生物信息学中描述不同生物之间的相关关系的方法。通过系统学分类分析可以帮助人们了解所有生物的进化历史过程。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0" y="1284668"/>
            <a:ext cx="2740875" cy="13101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050" y="5567045"/>
            <a:ext cx="1182721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/>
              <a:t>http://www.bioline.org.br/pdf?zr13101</a:t>
            </a:r>
          </a:p>
          <a:p>
            <a:r>
              <a:rPr lang="zh-CN" altLang="en-US" sz="1600" dirty="0">
                <a:sym typeface="+mn-ea"/>
              </a:rPr>
              <a:t>https://baike.baidu.com/item/%E7%B3%BB%E7%BB%9F%E5%8F%91%E8%82%B2%E6%A0%91/2396985</a:t>
            </a:r>
          </a:p>
          <a:p>
            <a:r>
              <a:rPr lang="zh-CN" altLang="en-US" sz="1600" dirty="0"/>
              <a:t>http://www.iqtree.org/</a:t>
            </a:r>
          </a:p>
          <a:p>
            <a:r>
              <a:rPr lang="zh-CN" altLang="en-US" sz="1600" dirty="0"/>
              <a:t>https://bioconductor.org/packages/release/bioc/html/ggtree.html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575" y="834981"/>
            <a:ext cx="2846070" cy="19849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9" y="3432733"/>
            <a:ext cx="3120088" cy="17967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893" y="3328745"/>
            <a:ext cx="4459362" cy="2069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按照教程，下载安装</a:t>
            </a:r>
            <a:r>
              <a:rPr lang="en-US" altLang="zh-CN" dirty="0" err="1"/>
              <a:t>nextclade</a:t>
            </a:r>
            <a:r>
              <a:rPr lang="zh-CN" altLang="en-US" dirty="0"/>
              <a:t>命令行工具后，对</a:t>
            </a:r>
            <a:r>
              <a:rPr lang="zh-CN" altLang="en-US" dirty="0">
                <a:sym typeface="+mn-ea"/>
              </a:rPr>
              <a:t>“28seq_sequences.fasta”进行分析，理解各参数含义，对</a:t>
            </a:r>
            <a:r>
              <a:rPr lang="zh-CN" altLang="en-US" dirty="0"/>
              <a:t>输出文件予以简要文字说明。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IQTREE</a:t>
            </a:r>
            <a:r>
              <a:rPr lang="zh-CN" altLang="en-US" dirty="0">
                <a:sym typeface="+mn-ea"/>
              </a:rPr>
              <a:t>工具，对“28seq_sequences.fasta”序列建树，并用</a:t>
            </a:r>
            <a:r>
              <a:rPr lang="en-US" altLang="zh-CN" dirty="0" err="1">
                <a:sym typeface="+mn-ea"/>
              </a:rPr>
              <a:t>ggtree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包对输出的“.treefile”进行树的可视化，将数据与脚本上传至个人</a:t>
            </a:r>
            <a:r>
              <a:rPr lang="en-US" altLang="zh-CN" dirty="0" err="1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库，做好实验纪录。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阅读首页综述，熟悉各网站。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555" y="3773010"/>
            <a:ext cx="2790037" cy="29013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695" y="289560"/>
            <a:ext cx="1481455" cy="140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357</Words>
  <Application>Microsoft Office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Arial Black</vt:lpstr>
      <vt:lpstr>Calibri</vt:lpstr>
      <vt:lpstr>Office 主题​​</vt:lpstr>
      <vt:lpstr>病毒相关网络资源及分析工具</vt:lpstr>
      <vt:lpstr>病毒基因组数据库、注释、分析和变异跟踪的网络资源</vt:lpstr>
      <vt:lpstr>病毒基因组数据库</vt:lpstr>
      <vt:lpstr>病毒基因组注释信息</vt:lpstr>
      <vt:lpstr>病毒基因组分析工具</vt:lpstr>
      <vt:lpstr>病毒基因组分析工具</vt:lpstr>
      <vt:lpstr>病毒变异跟踪</vt:lpstr>
      <vt:lpstr>系统发育树</vt:lpstr>
      <vt:lpstr>小任务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病毒相关网络资源及分析工具</dc:title>
  <dc:creator>陆遥遥</dc:creator>
  <cp:lastModifiedBy>陆 遥遥</cp:lastModifiedBy>
  <cp:revision>71</cp:revision>
  <dcterms:created xsi:type="dcterms:W3CDTF">2023-08-08T12:51:03Z</dcterms:created>
  <dcterms:modified xsi:type="dcterms:W3CDTF">2023-08-09T02:10:40Z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