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87582" autoAdjust="0"/>
  </p:normalViewPr>
  <p:slideViewPr>
    <p:cSldViewPr snapToGrid="0">
      <p:cViewPr varScale="1">
        <p:scale>
          <a:sx n="72" d="100"/>
          <a:sy n="72" d="100"/>
        </p:scale>
        <p:origin x="72" y="35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EAED540-8A80-49F0-B104-556597C30F3B}"/>
    <pc:docChg chg="custSel addSld modSld sldOrd">
      <pc:chgData name="Scruel Tao" userId="5ea5c98d59b44d4b" providerId="LiveId" clId="{8EAED540-8A80-49F0-B104-556597C30F3B}" dt="2023-09-14T04:58:31.685" v="466" actId="20577"/>
      <pc:docMkLst>
        <pc:docMk/>
      </pc:docMkLst>
      <pc:sldChg chg="modSp mod modNotesTx">
        <pc:chgData name="Scruel Tao" userId="5ea5c98d59b44d4b" providerId="LiveId" clId="{8EAED540-8A80-49F0-B104-556597C30F3B}" dt="2023-09-14T04:58:31.685" v="466" actId="20577"/>
        <pc:sldMkLst>
          <pc:docMk/>
          <pc:sldMk cId="3351160539" sldId="261"/>
        </pc:sldMkLst>
        <pc:spChg chg="mod">
          <ac:chgData name="Scruel Tao" userId="5ea5c98d59b44d4b" providerId="LiveId" clId="{8EAED540-8A80-49F0-B104-556597C30F3B}" dt="2023-09-14T04:56:18.429" v="142" actId="14100"/>
          <ac:spMkLst>
            <pc:docMk/>
            <pc:sldMk cId="3351160539" sldId="261"/>
            <ac:spMk id="14" creationId="{670E3534-8F35-5B26-8418-171E013CEE09}"/>
          </ac:spMkLst>
        </pc:spChg>
      </pc:sldChg>
      <pc:sldChg chg="modSp mod">
        <pc:chgData name="Scruel Tao" userId="5ea5c98d59b44d4b" providerId="LiveId" clId="{8EAED540-8A80-49F0-B104-556597C30F3B}" dt="2023-08-15T03:05:48.078" v="0" actId="2711"/>
        <pc:sldMkLst>
          <pc:docMk/>
          <pc:sldMk cId="3625446739" sldId="366"/>
        </pc:sldMkLst>
        <pc:spChg chg="mod">
          <ac:chgData name="Scruel Tao" userId="5ea5c98d59b44d4b" providerId="LiveId" clId="{8EAED540-8A80-49F0-B104-556597C30F3B}" dt="2023-08-15T03:05:48.078" v="0" actId="2711"/>
          <ac:spMkLst>
            <pc:docMk/>
            <pc:sldMk cId="3625446739" sldId="366"/>
            <ac:spMk id="5" creationId="{14B5F31E-85DD-B8D9-9ED7-E32A03C57260}"/>
          </ac:spMkLst>
        </pc:spChg>
      </pc:sldChg>
      <pc:sldChg chg="addSp delSp modSp add mod ord delAnim">
        <pc:chgData name="Scruel Tao" userId="5ea5c98d59b44d4b" providerId="LiveId" clId="{8EAED540-8A80-49F0-B104-556597C30F3B}" dt="2023-09-14T04:56:08.212" v="139" actId="21"/>
        <pc:sldMkLst>
          <pc:docMk/>
          <pc:sldMk cId="1292145" sldId="377"/>
        </pc:sldMkLst>
        <pc:spChg chg="mod">
          <ac:chgData name="Scruel Tao" userId="5ea5c98d59b44d4b" providerId="LiveId" clId="{8EAED540-8A80-49F0-B104-556597C30F3B}" dt="2023-09-14T04:56:02.390" v="136" actId="20577"/>
          <ac:spMkLst>
            <pc:docMk/>
            <pc:sldMk cId="1292145" sldId="377"/>
            <ac:spMk id="2" creationId="{ABA783DF-49A6-7EF1-661E-C574E2C2F386}"/>
          </ac:spMkLst>
        </pc:spChg>
        <pc:spChg chg="add mod">
          <ac:chgData name="Scruel Tao" userId="5ea5c98d59b44d4b" providerId="LiveId" clId="{8EAED540-8A80-49F0-B104-556597C30F3B}" dt="2023-09-14T04:56:05.028" v="138" actId="21"/>
          <ac:spMkLst>
            <pc:docMk/>
            <pc:sldMk cId="1292145" sldId="377"/>
            <ac:spMk id="4" creationId="{C963C569-0B0D-5422-217B-9C9D6339CD49}"/>
          </ac:spMkLst>
        </pc:spChg>
        <pc:spChg chg="mod">
          <ac:chgData name="Scruel Tao" userId="5ea5c98d59b44d4b" providerId="LiveId" clId="{8EAED540-8A80-49F0-B104-556597C30F3B}" dt="2023-09-14T04:56:03.953" v="137" actId="21"/>
          <ac:spMkLst>
            <pc:docMk/>
            <pc:sldMk cId="1292145" sldId="377"/>
            <ac:spMk id="5" creationId="{334FF01F-2A65-44F6-34F9-69AC934A31D7}"/>
          </ac:spMkLst>
        </pc:spChg>
        <pc:spChg chg="del">
          <ac:chgData name="Scruel Tao" userId="5ea5c98d59b44d4b" providerId="LiveId" clId="{8EAED540-8A80-49F0-B104-556597C30F3B}" dt="2023-09-14T04:56:08.212" v="139" actId="21"/>
          <ac:spMkLst>
            <pc:docMk/>
            <pc:sldMk cId="1292145" sldId="377"/>
            <ac:spMk id="14" creationId="{670E3534-8F35-5B26-8418-171E013CEE09}"/>
          </ac:spMkLst>
        </pc:spChg>
        <pc:picChg chg="del">
          <ac:chgData name="Scruel Tao" userId="5ea5c98d59b44d4b" providerId="LiveId" clId="{8EAED540-8A80-49F0-B104-556597C30F3B}" dt="2023-09-14T04:56:05.028" v="138" actId="21"/>
          <ac:picMkLst>
            <pc:docMk/>
            <pc:sldMk cId="1292145" sldId="377"/>
            <ac:picMk id="13" creationId="{7C633EC2-82A6-5F6A-D9A3-326C1E77FDA3}"/>
          </ac:picMkLst>
        </pc:pic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F2F99C1F-7DFD-4850-835A-88AC504601BD}"/>
    <pc:docChg chg="undo custSel delSld modSld">
      <pc:chgData name="Scruel Tao" userId="5ea5c98d59b44d4b" providerId="LiveId" clId="{F2F99C1F-7DFD-4850-835A-88AC504601BD}" dt="2023-12-03T14:24:02.020" v="2438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12-02T09:47:19.048" v="1956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12-02T09:43:14.732" v="1803" actId="20577"/>
        <pc:sldMkLst>
          <pc:docMk/>
          <pc:sldMk cId="192831406" sldId="270"/>
        </pc:sldMkLst>
      </pc:sldChg>
      <pc:sldChg chg="addSp modSp mod modAnim modNotesTx">
        <pc:chgData name="Scruel Tao" userId="5ea5c98d59b44d4b" providerId="LiveId" clId="{F2F99C1F-7DFD-4850-835A-88AC504601BD}" dt="2023-12-02T09:54:44.877" v="1972"/>
        <pc:sldMkLst>
          <pc:docMk/>
          <pc:sldMk cId="555885545" sldId="271"/>
        </pc:sldMkLst>
        <pc:spChg chg="add mod">
          <ac:chgData name="Scruel Tao" userId="5ea5c98d59b44d4b" providerId="LiveId" clId="{F2F99C1F-7DFD-4850-835A-88AC504601BD}" dt="2023-12-02T09:54:20.153" v="1970" actId="1076"/>
          <ac:spMkLst>
            <pc:docMk/>
            <pc:sldMk cId="555885545" sldId="271"/>
            <ac:spMk id="4" creationId="{164C637D-E8E2-D8F7-F848-8C0CABBFE0F5}"/>
          </ac:spMkLst>
        </pc:spChg>
        <pc:picChg chg="mod">
          <ac:chgData name="Scruel Tao" userId="5ea5c98d59b44d4b" providerId="LiveId" clId="{F2F99C1F-7DFD-4850-835A-88AC504601BD}" dt="2023-12-02T09:54:12.832" v="1968" actId="1076"/>
          <ac:picMkLst>
            <pc:docMk/>
            <pc:sldMk cId="555885545" sldId="271"/>
            <ac:picMk id="13" creationId="{E02580EA-DC05-D002-FEB4-DD7CC58CFB9E}"/>
          </ac:picMkLst>
        </pc:picChg>
      </pc:sldChg>
      <pc:sldChg chg="modSp mod modAnim">
        <pc:chgData name="Scruel Tao" userId="5ea5c98d59b44d4b" providerId="LiveId" clId="{F2F99C1F-7DFD-4850-835A-88AC504601BD}" dt="2023-12-02T10:08:11.112" v="2434" actId="1076"/>
        <pc:sldMkLst>
          <pc:docMk/>
          <pc:sldMk cId="1518949093" sldId="272"/>
        </pc:sldMkLst>
        <pc:spChg chg="mod">
          <ac:chgData name="Scruel Tao" userId="5ea5c98d59b44d4b" providerId="LiveId" clId="{F2F99C1F-7DFD-4850-835A-88AC504601BD}" dt="2023-12-02T10:08:07.021" v="2433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F2F99C1F-7DFD-4850-835A-88AC504601BD}" dt="2023-12-02T10:08:11.112" v="2434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modNotesTx">
        <pc:chgData name="Scruel Tao" userId="5ea5c98d59b44d4b" providerId="LiveId" clId="{F2F99C1F-7DFD-4850-835A-88AC504601BD}" dt="2023-12-02T10:00:52.377" v="2402" actId="20577"/>
        <pc:sldMkLst>
          <pc:docMk/>
          <pc:sldMk cId="1525970791" sldId="275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12-02T09:44:34.348" v="1804" actId="20578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12-02T09:44:34.348" v="1804" actId="20578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3:50.477" v="2435"/>
        <pc:sldMkLst>
          <pc:docMk/>
          <pc:sldMk cId="2826834387" sldId="371"/>
        </pc:sldMkLst>
      </pc:sldChg>
      <pc:sldChg chg="modSp mod modTransition">
        <pc:chgData name="Scruel Tao" userId="5ea5c98d59b44d4b" providerId="LiveId" clId="{F2F99C1F-7DFD-4850-835A-88AC504601BD}" dt="2023-12-03T14:23:53.462" v="2436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4:00.175" v="2437"/>
        <pc:sldMkLst>
          <pc:docMk/>
          <pc:sldMk cId="1540976929" sldId="374"/>
        </pc:sldMkLst>
      </pc:sldChg>
      <pc:sldChg chg="modTransition">
        <pc:chgData name="Scruel Tao" userId="5ea5c98d59b44d4b" providerId="LiveId" clId="{F2F99C1F-7DFD-4850-835A-88AC504601BD}" dt="2023-12-03T14:24:02.020" v="2438"/>
        <pc:sldMkLst>
          <pc:docMk/>
          <pc:sldMk cId="2094629854" sldId="376"/>
        </pc:sldMkLst>
      </pc:sldChg>
      <pc:sldChg chg="del">
        <pc:chgData name="Scruel Tao" userId="5ea5c98d59b44d4b" providerId="LiveId" clId="{F2F99C1F-7DFD-4850-835A-88AC504601BD}" dt="2023-12-02T09:52:27.797" v="1957" actId="47"/>
        <pc:sldMkLst>
          <pc:docMk/>
          <pc:sldMk cId="1292145" sldId="3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you want to start learning the base before you start coding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注：所有符号都是英文符号，输入前请确保不要使用中文输入法，请照着输入内容，不要有任何增改。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来快速完成保存操作，推荐大家习惯性在写任何东西的时候，都要按一下</a:t>
            </a:r>
            <a:r>
              <a:rPr lang="en-US" altLang="zh-CN" dirty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en-US" altLang="zh-CN" dirty="0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补充：附图是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系统上的终端窗口截图（使用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 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主题），其他终端窗口的默认显示效果可能没有这么好看，不过也是可以自定义色彩字体等配置的，不过这里建议暂时不要折腾相关配置，毕竟，我们应把重心放到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en-US"/>
              <a:t>学习上来。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“命令提示符”实际上是前一页提到的终端（</a:t>
            </a:r>
            <a:r>
              <a:rPr lang="en-US" altLang="zh-CN" dirty="0"/>
              <a:t>Terminal</a:t>
            </a:r>
            <a:r>
              <a:rPr lang="zh-CN" altLang="en-US" dirty="0"/>
              <a:t>）的一种。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：官网随着版本更新，可能不会默认给出</a:t>
            </a:r>
            <a:r>
              <a:rPr lang="en-US" altLang="zh-CN" dirty="0"/>
              <a:t> 3.11 </a:t>
            </a:r>
            <a:r>
              <a:rPr lang="zh-CN" altLang="en-US" dirty="0"/>
              <a:t>版本的链接，我们在这里给出：</a:t>
            </a:r>
            <a:r>
              <a:rPr lang="en-US" altLang="zh-CN" dirty="0"/>
              <a:t>https://www.python.org/ftp/python/3.11.6/python-3.11.6-amd64.exe</a:t>
            </a:r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2976083"/>
            <a:ext cx="7292972" cy="24538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4C637D-E8E2-D8F7-F848-8C0CABBFE0F5}"/>
              </a:ext>
            </a:extLst>
          </p:cNvPr>
          <p:cNvSpPr txBox="1"/>
          <p:nvPr/>
        </p:nvSpPr>
        <p:spPr>
          <a:xfrm>
            <a:off x="3217459" y="5707123"/>
            <a:ext cx="575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国外视频网站上关于新建文件夹的教程，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也就长达四个半小时，所以编程没有什么难的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</a:rPr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400931" cy="3850046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6"/>
            <a:ext cx="4400931" cy="3806560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400931" cy="3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检查输入的每个字符是否有遗漏，检查大小写和符号是否有输错，检查是不是误打了中文符号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可以休息一会儿，然后删除文件夹，再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/>
              <a:t>A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书中使用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版本运行代码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66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2346</Words>
  <Application>Microsoft Office PowerPoint</Application>
  <PresentationFormat>宽屏</PresentationFormat>
  <Paragraphs>248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2023-12-03T14:24:07Z</dcterms:modified>
</cp:coreProperties>
</file>