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366" r:id="rId3"/>
    <p:sldId id="257" r:id="rId4"/>
    <p:sldId id="27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3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F0F0F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5" d="100"/>
          <a:sy n="65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59D86E35-10FA-4374-BB25-1DB89747E90C}"/>
    <pc:docChg chg="undo custSel modSld">
      <pc:chgData name="Scruel Tao" userId="5ea5c98d59b44d4b" providerId="LiveId" clId="{59D86E35-10FA-4374-BB25-1DB89747E90C}" dt="2023-08-15T14:52:29.987" v="7" actId="13926"/>
      <pc:docMkLst>
        <pc:docMk/>
      </pc:docMkLst>
      <pc:sldChg chg="modSp mod">
        <pc:chgData name="Scruel Tao" userId="5ea5c98d59b44d4b" providerId="LiveId" clId="{59D86E35-10FA-4374-BB25-1DB89747E90C}" dt="2023-08-15T14:52:29.987" v="7" actId="13926"/>
        <pc:sldMkLst>
          <pc:docMk/>
          <pc:sldMk cId="1112998187" sldId="257"/>
        </pc:sldMkLst>
        <pc:spChg chg="mod">
          <ac:chgData name="Scruel Tao" userId="5ea5c98d59b44d4b" providerId="LiveId" clId="{59D86E35-10FA-4374-BB25-1DB89747E90C}" dt="2023-08-15T14:52:29.987" v="7" actId="13926"/>
          <ac:spMkLst>
            <pc:docMk/>
            <pc:sldMk cId="1112998187" sldId="257"/>
            <ac:spMk id="3" creationId="{AC7759D9-0BB4-08ED-8476-24F7D903D6DE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E5389BA4-B03B-4989-9C97-B5FC9670604E}"/>
    <pc:docChg chg="modSld">
      <pc:chgData name="Scruel Tao" userId="5ea5c98d59b44d4b" providerId="LiveId" clId="{E5389BA4-B03B-4989-9C97-B5FC9670604E}" dt="2023-06-02T13:47:59.197" v="0" actId="20577"/>
      <pc:docMkLst>
        <pc:docMk/>
      </pc:docMkLst>
      <pc:sldChg chg="modSp mod">
        <pc:chgData name="Scruel Tao" userId="5ea5c98d59b44d4b" providerId="LiveId" clId="{E5389BA4-B03B-4989-9C97-B5FC9670604E}" dt="2023-06-02T13:47:59.197" v="0" actId="20577"/>
        <pc:sldMkLst>
          <pc:docMk/>
          <pc:sldMk cId="0" sldId="260"/>
        </pc:sldMkLst>
        <pc:spChg chg="mod">
          <ac:chgData name="Scruel Tao" userId="5ea5c98d59b44d4b" providerId="LiveId" clId="{E5389BA4-B03B-4989-9C97-B5FC9670604E}" dt="2023-06-02T13:47:59.197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674EA098-B68C-4352-821F-870A45EF42D6}"/>
    <pc:docChg chg="undo custSel addSld delSld modSld modMainMaster">
      <pc:chgData name="Scruel Tao" userId="5ea5c98d59b44d4b" providerId="LiveId" clId="{674EA098-B68C-4352-821F-870A45EF42D6}" dt="2023-05-16T04:01:14.303" v="159" actId="478"/>
      <pc:docMkLst>
        <pc:docMk/>
      </pc:docMkLst>
      <pc:sldChg chg="addSp modSp mod">
        <pc:chgData name="Scruel Tao" userId="5ea5c98d59b44d4b" providerId="LiveId" clId="{674EA098-B68C-4352-821F-870A45EF42D6}" dt="2023-04-26T02:59:16.815" v="101"/>
        <pc:sldMkLst>
          <pc:docMk/>
          <pc:sldMk cId="1112998187" sldId="257"/>
        </pc:sldMkLst>
        <pc:spChg chg="mod">
          <ac:chgData name="Scruel Tao" userId="5ea5c98d59b44d4b" providerId="LiveId" clId="{674EA098-B68C-4352-821F-870A45EF42D6}" dt="2023-04-26T02:55:51.895" v="6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674EA098-B68C-4352-821F-870A45EF42D6}" dt="2023-04-26T02:59:02.076" v="98" actId="27636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674EA098-B68C-4352-821F-870A45EF42D6}" dt="2023-04-26T02:59:16.815" v="101"/>
          <ac:spMkLst>
            <pc:docMk/>
            <pc:sldMk cId="1112998187" sldId="257"/>
            <ac:spMk id="4" creationId="{A12471F3-FD01-5940-8D87-FFE6575BD7BE}"/>
          </ac:spMkLst>
        </pc:spChg>
      </pc:sldChg>
      <pc:sldChg chg="addSp delSp modSp mod">
        <pc:chgData name="Scruel Tao" userId="5ea5c98d59b44d4b" providerId="LiveId" clId="{674EA098-B68C-4352-821F-870A45EF42D6}" dt="2023-05-16T04:01:03.944" v="157" actId="478"/>
        <pc:sldMkLst>
          <pc:docMk/>
          <pc:sldMk cId="0" sldId="260"/>
        </pc:sldMkLst>
        <pc:spChg chg="del mod">
          <ac:chgData name="Scruel Tao" userId="5ea5c98d59b44d4b" providerId="LiveId" clId="{674EA098-B68C-4352-821F-870A45EF42D6}" dt="2023-05-16T04:01:03.944" v="157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674EA098-B68C-4352-821F-870A45EF42D6}" dt="2023-05-03T00:12:04.289" v="140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674EA098-B68C-4352-821F-870A45EF42D6}" dt="2023-05-03T00:12:04.512" v="141"/>
          <ac:spMkLst>
            <pc:docMk/>
            <pc:sldMk cId="0" sldId="260"/>
            <ac:spMk id="4" creationId="{97BC8378-E0E5-3093-EA92-C480D9146529}"/>
          </ac:spMkLst>
        </pc:spChg>
        <pc:spChg chg="mod">
          <ac:chgData name="Scruel Tao" userId="5ea5c98d59b44d4b" providerId="LiveId" clId="{674EA098-B68C-4352-821F-870A45EF42D6}" dt="2023-04-29T18:30:00.146" v="136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674EA098-B68C-4352-821F-870A45EF42D6}" dt="2023-05-01T18:26:01.775" v="139" actId="47"/>
        <pc:sldMkLst>
          <pc:docMk/>
          <pc:sldMk cId="2706538019" sldId="277"/>
        </pc:sldMkLst>
      </pc:sldChg>
      <pc:sldChg chg="modSp mod modAnim">
        <pc:chgData name="Scruel Tao" userId="5ea5c98d59b44d4b" providerId="LiveId" clId="{674EA098-B68C-4352-821F-870A45EF42D6}" dt="2023-04-29T18:27:20.288" v="128" actId="113"/>
        <pc:sldMkLst>
          <pc:docMk/>
          <pc:sldMk cId="3519437269" sldId="279"/>
        </pc:sldMkLst>
        <pc:spChg chg="mod">
          <ac:chgData name="Scruel Tao" userId="5ea5c98d59b44d4b" providerId="LiveId" clId="{674EA098-B68C-4352-821F-870A45EF42D6}" dt="2023-04-26T02:59:05.855" v="9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0.288" v="128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9T14:09:26.479" v="126"/>
        <pc:sldMkLst>
          <pc:docMk/>
          <pc:sldMk cId="3745708182" sldId="280"/>
        </pc:sldMkLst>
      </pc:sldChg>
      <pc:sldChg chg="modSp del mod">
        <pc:chgData name="Scruel Tao" userId="5ea5c98d59b44d4b" providerId="LiveId" clId="{674EA098-B68C-4352-821F-870A45EF42D6}" dt="2023-04-26T02:59:23.331" v="103" actId="47"/>
        <pc:sldMkLst>
          <pc:docMk/>
          <pc:sldMk cId="364430658" sldId="282"/>
        </pc:sldMkLst>
        <pc:spChg chg="mod">
          <ac:chgData name="Scruel Tao" userId="5ea5c98d59b44d4b" providerId="LiveId" clId="{674EA098-B68C-4352-821F-870A45EF42D6}" dt="2023-04-26T02:59:09.256" v="10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674EA098-B68C-4352-821F-870A45EF42D6}" dt="2023-04-26T02:59:28.315" v="104"/>
        <pc:sldMkLst>
          <pc:docMk/>
          <pc:sldMk cId="1832821127" sldId="283"/>
        </pc:sldMkLst>
        <pc:spChg chg="mod">
          <ac:chgData name="Scruel Tao" userId="5ea5c98d59b44d4b" providerId="LiveId" clId="{674EA098-B68C-4352-821F-870A45EF42D6}" dt="2023-04-26T02:59:28.315" v="104"/>
          <ac:spMkLst>
            <pc:docMk/>
            <pc:sldMk cId="1832821127" sldId="283"/>
            <ac:spMk id="2" creationId="{1CBF67D3-549D-0623-7687-618F66C7933B}"/>
          </ac:spMkLst>
        </pc:spChg>
      </pc:sldChg>
      <pc:sldChg chg="add del">
        <pc:chgData name="Scruel Tao" userId="5ea5c98d59b44d4b" providerId="LiveId" clId="{674EA098-B68C-4352-821F-870A45EF42D6}" dt="2023-04-29T14:09:28.312" v="127" actId="47"/>
        <pc:sldMkLst>
          <pc:docMk/>
          <pc:sldMk cId="3894464876" sldId="284"/>
        </pc:sldMkLst>
      </pc:sldChg>
      <pc:sldChg chg="modSp add mod">
        <pc:chgData name="Scruel Tao" userId="5ea5c98d59b44d4b" providerId="LiveId" clId="{674EA098-B68C-4352-821F-870A45EF42D6}" dt="2023-04-29T18:27:21.696" v="129" actId="113"/>
        <pc:sldMkLst>
          <pc:docMk/>
          <pc:sldMk cId="1666548335" sldId="285"/>
        </pc:sldMkLst>
        <pc:spChg chg="mod">
          <ac:chgData name="Scruel Tao" userId="5ea5c98d59b44d4b" providerId="LiveId" clId="{674EA098-B68C-4352-821F-870A45EF42D6}" dt="2023-04-26T08:28:45.285" v="115" actId="2711"/>
          <ac:spMkLst>
            <pc:docMk/>
            <pc:sldMk cId="1666548335" sldId="285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1.696" v="129" actId="113"/>
          <ac:spMkLst>
            <pc:docMk/>
            <pc:sldMk cId="1666548335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2.727" v="130" actId="113"/>
        <pc:sldMkLst>
          <pc:docMk/>
          <pc:sldMk cId="3879444363" sldId="286"/>
        </pc:sldMkLst>
        <pc:spChg chg="mod">
          <ac:chgData name="Scruel Tao" userId="5ea5c98d59b44d4b" providerId="LiveId" clId="{674EA098-B68C-4352-821F-870A45EF42D6}" dt="2023-04-26T08:28:48.828" v="116"/>
          <ac:spMkLst>
            <pc:docMk/>
            <pc:sldMk cId="3879444363" sldId="286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2.727" v="130" actId="113"/>
          <ac:spMkLst>
            <pc:docMk/>
            <pc:sldMk cId="3879444363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3.851" v="131" actId="113"/>
        <pc:sldMkLst>
          <pc:docMk/>
          <pc:sldMk cId="2930058127" sldId="287"/>
        </pc:sldMkLst>
        <pc:spChg chg="mod">
          <ac:chgData name="Scruel Tao" userId="5ea5c98d59b44d4b" providerId="LiveId" clId="{674EA098-B68C-4352-821F-870A45EF42D6}" dt="2023-04-26T08:28:52.669" v="117"/>
          <ac:spMkLst>
            <pc:docMk/>
            <pc:sldMk cId="2930058127" sldId="287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3.851" v="131" actId="113"/>
          <ac:spMkLst>
            <pc:docMk/>
            <pc:sldMk cId="2930058127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4.956" v="132" actId="113"/>
        <pc:sldMkLst>
          <pc:docMk/>
          <pc:sldMk cId="725367377" sldId="288"/>
        </pc:sldMkLst>
        <pc:spChg chg="mod">
          <ac:chgData name="Scruel Tao" userId="5ea5c98d59b44d4b" providerId="LiveId" clId="{674EA098-B68C-4352-821F-870A45EF42D6}" dt="2023-04-26T08:28:58.991" v="121" actId="27636"/>
          <ac:spMkLst>
            <pc:docMk/>
            <pc:sldMk cId="725367377" sldId="288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4.956" v="132" actId="113"/>
          <ac:spMkLst>
            <pc:docMk/>
            <pc:sldMk cId="725367377" sldId="288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6.078" v="133" actId="113"/>
        <pc:sldMkLst>
          <pc:docMk/>
          <pc:sldMk cId="1811576869" sldId="289"/>
        </pc:sldMkLst>
        <pc:spChg chg="mod">
          <ac:chgData name="Scruel Tao" userId="5ea5c98d59b44d4b" providerId="LiveId" clId="{674EA098-B68C-4352-821F-870A45EF42D6}" dt="2023-04-26T08:29:02.779" v="122"/>
          <ac:spMkLst>
            <pc:docMk/>
            <pc:sldMk cId="1811576869" sldId="28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6.078" v="133" actId="113"/>
          <ac:spMkLst>
            <pc:docMk/>
            <pc:sldMk cId="1811576869" sldId="289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7.256" v="134" actId="113"/>
        <pc:sldMkLst>
          <pc:docMk/>
          <pc:sldMk cId="2758806696" sldId="290"/>
        </pc:sldMkLst>
        <pc:spChg chg="mod">
          <ac:chgData name="Scruel Tao" userId="5ea5c98d59b44d4b" providerId="LiveId" clId="{674EA098-B68C-4352-821F-870A45EF42D6}" dt="2023-04-26T08:29:05.963" v="123"/>
          <ac:spMkLst>
            <pc:docMk/>
            <pc:sldMk cId="2758806696" sldId="290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7.256" v="134" actId="113"/>
          <ac:spMkLst>
            <pc:docMk/>
            <pc:sldMk cId="2758806696" sldId="290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8.288" v="135" actId="113"/>
        <pc:sldMkLst>
          <pc:docMk/>
          <pc:sldMk cId="2765371029" sldId="291"/>
        </pc:sldMkLst>
        <pc:spChg chg="mod">
          <ac:chgData name="Scruel Tao" userId="5ea5c98d59b44d4b" providerId="LiveId" clId="{674EA098-B68C-4352-821F-870A45EF42D6}" dt="2023-04-26T08:29:11.844" v="124"/>
          <ac:spMkLst>
            <pc:docMk/>
            <pc:sldMk cId="2765371029" sldId="291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8.288" v="135" actId="113"/>
          <ac:spMkLst>
            <pc:docMk/>
            <pc:sldMk cId="2765371029" sldId="291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6T08:29:15.283" v="125" actId="47"/>
        <pc:sldMkLst>
          <pc:docMk/>
          <pc:sldMk cId="1445525584" sldId="292"/>
        </pc:sldMkLst>
      </pc:sldChg>
      <pc:sldChg chg="add del">
        <pc:chgData name="Scruel Tao" userId="5ea5c98d59b44d4b" providerId="LiveId" clId="{674EA098-B68C-4352-821F-870A45EF42D6}" dt="2023-05-04T01:22:57.262" v="149" actId="47"/>
        <pc:sldMkLst>
          <pc:docMk/>
          <pc:sldMk cId="1599418885" sldId="292"/>
        </pc:sldMkLst>
      </pc:sldChg>
      <pc:sldChg chg="add del">
        <pc:chgData name="Scruel Tao" userId="5ea5c98d59b44d4b" providerId="LiveId" clId="{674EA098-B68C-4352-821F-870A45EF42D6}" dt="2023-05-04T18:20:05.507" v="153" actId="47"/>
        <pc:sldMkLst>
          <pc:docMk/>
          <pc:sldMk cId="131976697" sldId="363"/>
        </pc:sldMkLst>
      </pc:sldChg>
      <pc:sldChg chg="add del">
        <pc:chgData name="Scruel Tao" userId="5ea5c98d59b44d4b" providerId="LiveId" clId="{674EA098-B68C-4352-821F-870A45EF42D6}" dt="2023-05-04T18:25:11.161" v="155" actId="47"/>
        <pc:sldMkLst>
          <pc:docMk/>
          <pc:sldMk cId="858978597" sldId="365"/>
        </pc:sldMkLst>
      </pc:sldChg>
      <pc:sldChg chg="add">
        <pc:chgData name="Scruel Tao" userId="5ea5c98d59b44d4b" providerId="LiveId" clId="{674EA098-B68C-4352-821F-870A45EF42D6}" dt="2023-05-04T18:25:10.103" v="154"/>
        <pc:sldMkLst>
          <pc:docMk/>
          <pc:sldMk cId="3625446739" sldId="366"/>
        </pc:sldMkLst>
      </pc:sldChg>
      <pc:sldChg chg="add del">
        <pc:chgData name="Scruel Tao" userId="5ea5c98d59b44d4b" providerId="LiveId" clId="{674EA098-B68C-4352-821F-870A45EF42D6}" dt="2023-05-05T02:29:52.875" v="151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674EA098-B68C-4352-821F-870A45EF42D6}" dt="2023-05-16T04:01:14.303" v="159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674EA098-B68C-4352-821F-870A45EF42D6}" dt="2023-05-03T01:09:59.326" v="146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674EA098-B68C-4352-821F-870A45EF42D6}" dt="2023-05-03T01:09:59.326" v="146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674EA098-B68C-4352-821F-870A45EF42D6}" dt="2023-05-03T00:12:10.160" v="142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674EA098-B68C-4352-821F-870A45EF42D6}" dt="2023-05-03T00:12:10.394" v="143"/>
            <ac:spMkLst>
              <pc:docMk/>
              <pc:sldMasterMk cId="1766057859" sldId="2147483648"/>
              <pc:sldLayoutMk cId="2116765151" sldId="2147483650"/>
              <ac:spMk id="8" creationId="{06E3AB9C-1F00-B976-3D14-01C5C7691E86}"/>
            </ac:spMkLst>
          </pc:spChg>
        </pc:sldLayoutChg>
        <pc:sldLayoutChg chg="addSp delSp modSp mod">
          <pc:chgData name="Scruel Tao" userId="5ea5c98d59b44d4b" providerId="LiveId" clId="{674EA098-B68C-4352-821F-870A45EF42D6}" dt="2023-05-03T01:10:04.512" v="14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674EA098-B68C-4352-821F-870A45EF42D6}" dt="2023-05-03T00:12:12.584" v="14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674EA098-B68C-4352-821F-870A45EF42D6}" dt="2023-05-03T00:12:12.802" v="145"/>
            <ac:spMkLst>
              <pc:docMk/>
              <pc:sldMasterMk cId="1766057859" sldId="2147483648"/>
              <pc:sldLayoutMk cId="2296489930" sldId="2147483652"/>
              <ac:spMk id="9" creationId="{6BB89245-A1EF-A5A1-D83A-FCD5055546A3}"/>
            </ac:spMkLst>
          </pc:spChg>
        </pc:sldLayoutChg>
        <pc:sldLayoutChg chg="delSp modSp mod">
          <pc:chgData name="Scruel Tao" userId="5ea5c98d59b44d4b" providerId="LiveId" clId="{674EA098-B68C-4352-821F-870A45EF42D6}" dt="2023-05-16T04:01:14.303" v="159" actId="478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674EA098-B68C-4352-821F-870A45EF42D6}" dt="2023-05-16T04:01:14.303" v="159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6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7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5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1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6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09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7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E3AB9C-1F00-B976-3D14-01C5C7691E8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89245-A1EF-A5A1-D83A-FCD5055546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BC8378-E0E5-3093-EA92-C480D914652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12.9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183282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武装飞船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/>
              <a:t>Pygame </a:t>
            </a:r>
          </a:p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重构：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solidFill>
                  <a:srgbClr val="0F0F0F"/>
                </a:solidFill>
                <a:highlight>
                  <a:srgbClr val="F0F0F0"/>
                </a:highlight>
              </a:rPr>
              <a:t>check_events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highlight>
                  <a:srgbClr val="F0F0F0"/>
                </a:highlight>
              </a:rPr>
              <a:t>update_screen</a:t>
            </a:r>
            <a:r>
              <a:rPr lang="en-US" altLang="zh-CN" dirty="0">
                <a:highlight>
                  <a:srgbClr val="F0F0F0"/>
                </a:highlight>
              </a:rPr>
              <a:t>()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  <a:p>
            <a:pPr algn="l"/>
            <a:r>
              <a:rPr lang="en-US" altLang="zh-CN" dirty="0"/>
              <a:t>12.9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2471F3-FD01-5940-8D87-FFE6575BD7BE}"/>
              </a:ext>
            </a:extLst>
          </p:cNvPr>
          <p:cNvSpPr txBox="1"/>
          <p:nvPr/>
        </p:nvSpPr>
        <p:spPr>
          <a:xfrm>
            <a:off x="3886200" y="579689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/>
              <a:t>努力更新中 </a:t>
            </a:r>
            <a:r>
              <a:rPr lang="en-US" altLang="zh-CN" sz="4000" b="1" i="1" dirty="0"/>
              <a:t>QAQ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842</Words>
  <Application>Microsoft Office PowerPoint</Application>
  <PresentationFormat>宽屏</PresentationFormat>
  <Paragraphs>121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12 章 武装飞船</vt:lpstr>
      <vt:lpstr>12.1 规划项目 </vt:lpstr>
      <vt:lpstr>12.2 安装 Pygame </vt:lpstr>
      <vt:lpstr>12.3 开始游戏项目</vt:lpstr>
      <vt:lpstr>12.4 添加飞船图像 </vt:lpstr>
      <vt:lpstr>12.5 重构</vt:lpstr>
      <vt:lpstr>12.6 驾驶飞船</vt:lpstr>
      <vt:lpstr>12.7 简单回顾</vt:lpstr>
      <vt:lpstr>12.8 射击</vt:lpstr>
      <vt:lpstr>12.9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2023-08-15T14:52:31Z</dcterms:modified>
</cp:coreProperties>
</file>