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366" r:id="rId3"/>
    <p:sldId id="257" r:id="rId4"/>
    <p:sldId id="279" r:id="rId5"/>
    <p:sldId id="283" r:id="rId6"/>
    <p:sldId id="284" r:id="rId7"/>
    <p:sldId id="285" r:id="rId8"/>
    <p:sldId id="286" r:id="rId9"/>
    <p:sldId id="287" r:id="rId10"/>
    <p:sldId id="288" r:id="rId11"/>
    <p:sldId id="282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3EBC808-CA3B-4862-8F62-FAF03AFF8568}"/>
    <pc:docChg chg="undo custSel addSld delSld modSld modMainMaster">
      <pc:chgData name="Scruel Tao" userId="5ea5c98d59b44d4b" providerId="LiveId" clId="{43EBC808-CA3B-4862-8F62-FAF03AFF8568}" dt="2023-05-16T04:00:58.912" v="93" actId="478"/>
      <pc:docMkLst>
        <pc:docMk/>
      </pc:docMkLst>
      <pc:sldChg chg="delSp modSp add del mod">
        <pc:chgData name="Scruel Tao" userId="5ea5c98d59b44d4b" providerId="LiveId" clId="{43EBC808-CA3B-4862-8F62-FAF03AFF8568}" dt="2023-05-04T01:22:52.708" v="87" actId="478"/>
        <pc:sldMkLst>
          <pc:docMk/>
          <pc:sldMk cId="1112998187" sldId="257"/>
        </pc:sldMkLst>
        <pc:spChg chg="mod">
          <ac:chgData name="Scruel Tao" userId="5ea5c98d59b44d4b" providerId="LiveId" clId="{43EBC808-CA3B-4862-8F62-FAF03AFF8568}" dt="2023-04-26T03:00:10.322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3EBC808-CA3B-4862-8F62-FAF03AFF8568}" dt="2023-04-26T03:01:01.848" v="44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43EBC808-CA3B-4862-8F62-FAF03AFF8568}" dt="2023-05-04T01:22:52.708" v="87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43EBC808-CA3B-4862-8F62-FAF03AFF8568}" dt="2023-05-16T04:00:53.980" v="92" actId="478"/>
        <pc:sldMkLst>
          <pc:docMk/>
          <pc:sldMk cId="0" sldId="260"/>
        </pc:sldMkLst>
        <pc:spChg chg="del">
          <ac:chgData name="Scruel Tao" userId="5ea5c98d59b44d4b" providerId="LiveId" clId="{43EBC808-CA3B-4862-8F62-FAF03AFF8568}" dt="2023-05-16T04:00:53.980" v="92" actId="478"/>
          <ac:spMkLst>
            <pc:docMk/>
            <pc:sldMk cId="0" sldId="260"/>
            <ac:spMk id="2" creationId="{51B8E4C0-E15B-4BD0-7B5B-A44A3D5B0C34}"/>
          </ac:spMkLst>
        </pc:spChg>
        <pc:spChg chg="del mod">
          <ac:chgData name="Scruel Tao" userId="5ea5c98d59b44d4b" providerId="LiveId" clId="{43EBC808-CA3B-4862-8F62-FAF03AFF8568}" dt="2023-05-03T00:11:52.361" v="7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43EBC808-CA3B-4862-8F62-FAF03AFF8568}" dt="2023-05-03T00:11:52.629" v="78"/>
          <ac:spMkLst>
            <pc:docMk/>
            <pc:sldMk cId="0" sldId="260"/>
            <ac:spMk id="4" creationId="{86C924D5-65F4-E81B-8B6D-401A794AA152}"/>
          </ac:spMkLst>
        </pc:spChg>
        <pc:spChg chg="mod">
          <ac:chgData name="Scruel Tao" userId="5ea5c98d59b44d4b" providerId="LiveId" clId="{43EBC808-CA3B-4862-8F62-FAF03AFF8568}" dt="2023-04-29T18:29:58.385" v="71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43EBC808-CA3B-4862-8F62-FAF03AFF8568}" dt="2023-05-01T18:25:57.008" v="74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43EBC808-CA3B-4862-8F62-FAF03AFF8568}" dt="2023-04-29T18:27:10.692" v="64" actId="113"/>
        <pc:sldMkLst>
          <pc:docMk/>
          <pc:sldMk cId="3519437269" sldId="279"/>
        </pc:sldMkLst>
        <pc:spChg chg="mod">
          <ac:chgData name="Scruel Tao" userId="5ea5c98d59b44d4b" providerId="LiveId" clId="{43EBC808-CA3B-4862-8F62-FAF03AFF8568}" dt="2023-04-26T03:01:07.295" v="45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0.692" v="64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43EBC808-CA3B-4862-8F62-FAF03AFF8568}" dt="2023-04-29T14:09:19.221" v="63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43EBC808-CA3B-4862-8F62-FAF03AFF8568}" dt="2023-04-26T08:28:16.605" v="60"/>
        <pc:sldMkLst>
          <pc:docMk/>
          <pc:sldMk cId="364430658" sldId="282"/>
        </pc:sldMkLst>
        <pc:spChg chg="mod">
          <ac:chgData name="Scruel Tao" userId="5ea5c98d59b44d4b" providerId="LiveId" clId="{43EBC808-CA3B-4862-8F62-FAF03AFF8568}" dt="2023-04-26T08:28:16.605" v="6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43EBC808-CA3B-4862-8F62-FAF03AFF8568}" dt="2023-04-29T18:27:11.702" v="65" actId="113"/>
        <pc:sldMkLst>
          <pc:docMk/>
          <pc:sldMk cId="3230252129" sldId="283"/>
        </pc:sldMkLst>
        <pc:spChg chg="mod">
          <ac:chgData name="Scruel Tao" userId="5ea5c98d59b44d4b" providerId="LiveId" clId="{43EBC808-CA3B-4862-8F62-FAF03AFF8568}" dt="2023-04-26T08:27:45.516" v="53"/>
          <ac:spMkLst>
            <pc:docMk/>
            <pc:sldMk cId="3230252129" sldId="283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1.702" v="65" actId="113"/>
          <ac:spMkLst>
            <pc:docMk/>
            <pc:sldMk cId="3230252129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43EBC808-CA3B-4862-8F62-FAF03AFF8568}" dt="2023-04-29T18:27:12.834" v="66" actId="113"/>
        <pc:sldMkLst>
          <pc:docMk/>
          <pc:sldMk cId="1862126665" sldId="284"/>
        </pc:sldMkLst>
        <pc:spChg chg="mod">
          <ac:chgData name="Scruel Tao" userId="5ea5c98d59b44d4b" providerId="LiveId" clId="{43EBC808-CA3B-4862-8F62-FAF03AFF8568}" dt="2023-04-26T08:27:49.786" v="54"/>
          <ac:spMkLst>
            <pc:docMk/>
            <pc:sldMk cId="1862126665" sldId="284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2.834" v="66" actId="113"/>
          <ac:spMkLst>
            <pc:docMk/>
            <pc:sldMk cId="1862126665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43EBC808-CA3B-4862-8F62-FAF03AFF8568}" dt="2023-04-29T18:27:13.844" v="67" actId="113"/>
        <pc:sldMkLst>
          <pc:docMk/>
          <pc:sldMk cId="4063031151" sldId="285"/>
        </pc:sldMkLst>
        <pc:spChg chg="mod">
          <ac:chgData name="Scruel Tao" userId="5ea5c98d59b44d4b" providerId="LiveId" clId="{43EBC808-CA3B-4862-8F62-FAF03AFF8568}" dt="2023-04-26T08:27:53.685" v="55"/>
          <ac:spMkLst>
            <pc:docMk/>
            <pc:sldMk cId="4063031151" sldId="285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3.844" v="67" actId="113"/>
          <ac:spMkLst>
            <pc:docMk/>
            <pc:sldMk cId="4063031151" sldId="285"/>
            <ac:spMk id="7" creationId="{12C899D8-51C5-D9B7-A323-E6EFE4AB5C33}"/>
          </ac:spMkLst>
        </pc:spChg>
      </pc:sldChg>
      <pc:sldChg chg="modSp add mod">
        <pc:chgData name="Scruel Tao" userId="5ea5c98d59b44d4b" providerId="LiveId" clId="{43EBC808-CA3B-4862-8F62-FAF03AFF8568}" dt="2023-04-29T18:27:14.828" v="68" actId="113"/>
        <pc:sldMkLst>
          <pc:docMk/>
          <pc:sldMk cId="1900994667" sldId="286"/>
        </pc:sldMkLst>
        <pc:spChg chg="mod">
          <ac:chgData name="Scruel Tao" userId="5ea5c98d59b44d4b" providerId="LiveId" clId="{43EBC808-CA3B-4862-8F62-FAF03AFF8568}" dt="2023-04-26T08:27:58.859" v="56"/>
          <ac:spMkLst>
            <pc:docMk/>
            <pc:sldMk cId="1900994667" sldId="286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4.828" v="68" actId="113"/>
          <ac:spMkLst>
            <pc:docMk/>
            <pc:sldMk cId="1900994667" sldId="286"/>
            <ac:spMk id="7" creationId="{12C899D8-51C5-D9B7-A323-E6EFE4AB5C33}"/>
          </ac:spMkLst>
        </pc:spChg>
      </pc:sldChg>
      <pc:sldChg chg="modSp add mod">
        <pc:chgData name="Scruel Tao" userId="5ea5c98d59b44d4b" providerId="LiveId" clId="{43EBC808-CA3B-4862-8F62-FAF03AFF8568}" dt="2023-04-29T18:27:15.821" v="69" actId="113"/>
        <pc:sldMkLst>
          <pc:docMk/>
          <pc:sldMk cId="3032455862" sldId="287"/>
        </pc:sldMkLst>
        <pc:spChg chg="mod">
          <ac:chgData name="Scruel Tao" userId="5ea5c98d59b44d4b" providerId="LiveId" clId="{43EBC808-CA3B-4862-8F62-FAF03AFF8568}" dt="2023-04-26T08:28:04.369" v="57"/>
          <ac:spMkLst>
            <pc:docMk/>
            <pc:sldMk cId="3032455862" sldId="287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5.821" v="69" actId="113"/>
          <ac:spMkLst>
            <pc:docMk/>
            <pc:sldMk cId="3032455862" sldId="287"/>
            <ac:spMk id="7" creationId="{12C899D8-51C5-D9B7-A323-E6EFE4AB5C33}"/>
          </ac:spMkLst>
        </pc:spChg>
      </pc:sldChg>
      <pc:sldChg chg="modSp add mod">
        <pc:chgData name="Scruel Tao" userId="5ea5c98d59b44d4b" providerId="LiveId" clId="{43EBC808-CA3B-4862-8F62-FAF03AFF8568}" dt="2023-04-29T18:27:16.807" v="70" actId="113"/>
        <pc:sldMkLst>
          <pc:docMk/>
          <pc:sldMk cId="1142587034" sldId="288"/>
        </pc:sldMkLst>
        <pc:spChg chg="mod">
          <ac:chgData name="Scruel Tao" userId="5ea5c98d59b44d4b" providerId="LiveId" clId="{43EBC808-CA3B-4862-8F62-FAF03AFF8568}" dt="2023-04-26T08:28:18.449" v="61"/>
          <ac:spMkLst>
            <pc:docMk/>
            <pc:sldMk cId="1142587034" sldId="288"/>
            <ac:spMk id="2" creationId="{BAD162F0-2175-84E9-2387-55F669162449}"/>
          </ac:spMkLst>
        </pc:spChg>
        <pc:spChg chg="mod">
          <ac:chgData name="Scruel Tao" userId="5ea5c98d59b44d4b" providerId="LiveId" clId="{43EBC808-CA3B-4862-8F62-FAF03AFF8568}" dt="2023-04-29T18:27:16.807" v="70" actId="113"/>
          <ac:spMkLst>
            <pc:docMk/>
            <pc:sldMk cId="1142587034" sldId="288"/>
            <ac:spMk id="7" creationId="{12C899D8-51C5-D9B7-A323-E6EFE4AB5C33}"/>
          </ac:spMkLst>
        </pc:spChg>
      </pc:sldChg>
      <pc:sldChg chg="add">
        <pc:chgData name="Scruel Tao" userId="5ea5c98d59b44d4b" providerId="LiveId" clId="{43EBC808-CA3B-4862-8F62-FAF03AFF8568}" dt="2023-04-29T14:09:17.691" v="62"/>
        <pc:sldMkLst>
          <pc:docMk/>
          <pc:sldMk cId="3847902655" sldId="289"/>
        </pc:sldMkLst>
      </pc:sldChg>
      <pc:sldChg chg="add del">
        <pc:chgData name="Scruel Tao" userId="5ea5c98d59b44d4b" providerId="LiveId" clId="{43EBC808-CA3B-4862-8F62-FAF03AFF8568}" dt="2023-05-04T01:22:50.894" v="86" actId="47"/>
        <pc:sldMkLst>
          <pc:docMk/>
          <pc:sldMk cId="1599418885" sldId="290"/>
        </pc:sldMkLst>
      </pc:sldChg>
      <pc:sldChg chg="add del">
        <pc:chgData name="Scruel Tao" userId="5ea5c98d59b44d4b" providerId="LiveId" clId="{43EBC808-CA3B-4862-8F62-FAF03AFF8568}" dt="2023-05-04T18:26:05.533" v="91" actId="47"/>
        <pc:sldMkLst>
          <pc:docMk/>
          <pc:sldMk cId="1748782704" sldId="363"/>
        </pc:sldMkLst>
      </pc:sldChg>
      <pc:sldChg chg="add">
        <pc:chgData name="Scruel Tao" userId="5ea5c98d59b44d4b" providerId="LiveId" clId="{43EBC808-CA3B-4862-8F62-FAF03AFF8568}" dt="2023-05-04T18:26:03.918" v="90"/>
        <pc:sldMkLst>
          <pc:docMk/>
          <pc:sldMk cId="3625446739" sldId="366"/>
        </pc:sldMkLst>
      </pc:sldChg>
      <pc:sldChg chg="add del">
        <pc:chgData name="Scruel Tao" userId="5ea5c98d59b44d4b" providerId="LiveId" clId="{43EBC808-CA3B-4862-8F62-FAF03AFF8568}" dt="2023-05-05T02:29:48.772" v="89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43EBC808-CA3B-4862-8F62-FAF03AFF8568}" dt="2023-05-16T04:00:58.912" v="93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3EBC808-CA3B-4862-8F62-FAF03AFF8568}" dt="2023-05-03T01:09:41.460" v="83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3EBC808-CA3B-4862-8F62-FAF03AFF8568}" dt="2023-05-03T01:09:41.460" v="8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43EBC808-CA3B-4862-8F62-FAF03AFF8568}" dt="2023-05-03T00:11:58.909" v="7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43EBC808-CA3B-4862-8F62-FAF03AFF8568}" dt="2023-05-03T00:11:59.261" v="80"/>
            <ac:spMkLst>
              <pc:docMk/>
              <pc:sldMasterMk cId="1766057859" sldId="2147483648"/>
              <pc:sldLayoutMk cId="2116765151" sldId="2147483650"/>
              <ac:spMk id="8" creationId="{0A572CDF-F861-3F4A-C5A9-522ABA5E8A63}"/>
            </ac:spMkLst>
          </pc:spChg>
        </pc:sldLayoutChg>
        <pc:sldLayoutChg chg="addSp delSp modSp mod">
          <pc:chgData name="Scruel Tao" userId="5ea5c98d59b44d4b" providerId="LiveId" clId="{43EBC808-CA3B-4862-8F62-FAF03AFF8568}" dt="2023-05-03T01:09:47.934" v="84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3EBC808-CA3B-4862-8F62-FAF03AFF8568}" dt="2023-05-03T01:09:47.934" v="8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3EBC808-CA3B-4862-8F62-FAF03AFF8568}" dt="2023-05-03T01:09:47.934" v="8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43EBC808-CA3B-4862-8F62-FAF03AFF8568}" dt="2023-05-03T00:12:01.449" v="8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3EBC808-CA3B-4862-8F62-FAF03AFF8568}" dt="2023-05-03T00:12:01.638" v="82"/>
            <ac:spMkLst>
              <pc:docMk/>
              <pc:sldMasterMk cId="1766057859" sldId="2147483648"/>
              <pc:sldLayoutMk cId="2296489930" sldId="2147483652"/>
              <ac:spMk id="9" creationId="{E079E6D7-D8E4-CE33-83B8-6834F712AEAD}"/>
            </ac:spMkLst>
          </pc:spChg>
        </pc:sldLayoutChg>
        <pc:sldLayoutChg chg="delSp">
          <pc:chgData name="Scruel Tao" userId="5ea5c98d59b44d4b" providerId="LiveId" clId="{43EBC808-CA3B-4862-8F62-FAF03AFF8568}" dt="2023-05-16T04:00:58.912" v="93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3EBC808-CA3B-4862-8F62-FAF03AFF8568}" dt="2023-05-16T04:00:58.912" v="93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000B7F7A-01D9-4FEF-B9CF-911B7551DA05}"/>
    <pc:docChg chg="modSld">
      <pc:chgData name="Scruel Tao" userId="5ea5c98d59b44d4b" providerId="LiveId" clId="{000B7F7A-01D9-4FEF-B9CF-911B7551DA05}" dt="2023-06-02T13:48:43.681" v="0" actId="20577"/>
      <pc:docMkLst>
        <pc:docMk/>
      </pc:docMkLst>
      <pc:sldChg chg="modSp mod">
        <pc:chgData name="Scruel Tao" userId="5ea5c98d59b44d4b" providerId="LiveId" clId="{000B7F7A-01D9-4FEF-B9CF-911B7551DA05}" dt="2023-06-02T13:48:43.681" v="0" actId="20577"/>
        <pc:sldMkLst>
          <pc:docMk/>
          <pc:sldMk cId="0" sldId="260"/>
        </pc:sldMkLst>
        <pc:spChg chg="mod">
          <ac:chgData name="Scruel Tao" userId="5ea5c98d59b44d4b" providerId="LiveId" clId="{000B7F7A-01D9-4FEF-B9CF-911B7551DA05}" dt="2023-06-02T13:48:43.681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6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7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5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2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572CDF-F861-3F4A-C5A9-522ABA5E8A6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9E6D7-D8E4-CE33-83B8-6834F712AEA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C924D5-65F4-E81B-8B6D-401A794AA1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13.7 </a:t>
            </a:r>
            <a:r>
              <a:rPr lang="zh-CN" altLang="en-US"/>
              <a:t>确定应运行游戏的哪些部分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13.8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79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外星人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13.1 </a:t>
            </a:r>
            <a:r>
              <a:rPr lang="zh-CN" altLang="en-US" dirty="0"/>
              <a:t>项目回顾</a:t>
            </a:r>
            <a:endParaRPr lang="en-US" altLang="zh-CN" dirty="0"/>
          </a:p>
          <a:p>
            <a:r>
              <a:rPr lang="en-US" altLang="zh-CN" dirty="0"/>
              <a:t>13.2 </a:t>
            </a:r>
            <a:r>
              <a:rPr lang="zh-CN" altLang="en-US" dirty="0"/>
              <a:t>创建第一个外星人</a:t>
            </a:r>
            <a:endParaRPr lang="en-US" altLang="zh-CN" dirty="0"/>
          </a:p>
          <a:p>
            <a:r>
              <a:rPr lang="en-US" altLang="zh-CN" dirty="0"/>
              <a:t>13.3 </a:t>
            </a:r>
            <a:r>
              <a:rPr lang="zh-CN" altLang="en-US" dirty="0"/>
              <a:t>创建外星舰队</a:t>
            </a:r>
            <a:endParaRPr lang="en-US" altLang="zh-CN" dirty="0"/>
          </a:p>
          <a:p>
            <a:r>
              <a:rPr lang="en-US" altLang="zh-CN" dirty="0"/>
              <a:t>13.4 </a:t>
            </a:r>
            <a:r>
              <a:rPr lang="zh-CN" altLang="en-US" dirty="0"/>
              <a:t>让外星舰队移动</a:t>
            </a:r>
            <a:endParaRPr lang="en-US" altLang="zh-CN" dirty="0"/>
          </a:p>
          <a:p>
            <a:r>
              <a:rPr lang="en-US" altLang="zh-CN" dirty="0"/>
              <a:t>13.5 </a:t>
            </a:r>
            <a:r>
              <a:rPr lang="zh-CN" altLang="en-US" dirty="0"/>
              <a:t>击落外星人</a:t>
            </a:r>
            <a:endParaRPr lang="en-US" altLang="zh-CN" dirty="0"/>
          </a:p>
          <a:p>
            <a:r>
              <a:rPr lang="en-US" altLang="zh-CN" dirty="0"/>
              <a:t>13.6 </a:t>
            </a:r>
            <a:r>
              <a:rPr lang="zh-CN" altLang="en-US" dirty="0"/>
              <a:t>结束游戏</a:t>
            </a:r>
            <a:endParaRPr lang="en-US" altLang="zh-CN" dirty="0"/>
          </a:p>
          <a:p>
            <a:r>
              <a:rPr lang="en-US" altLang="zh-CN" dirty="0"/>
              <a:t>13.7 </a:t>
            </a:r>
            <a:r>
              <a:rPr lang="zh-CN" altLang="en-US" dirty="0"/>
              <a:t>确定应运行游戏的哪些部分</a:t>
            </a:r>
            <a:endParaRPr lang="en-US" altLang="zh-CN" dirty="0"/>
          </a:p>
          <a:p>
            <a:r>
              <a:rPr lang="en-US" altLang="zh-CN" dirty="0"/>
              <a:t>13.8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13.1 </a:t>
            </a:r>
            <a:r>
              <a:rPr lang="zh-CN" altLang="en-US" dirty="0"/>
              <a:t>项目回顾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13.2 </a:t>
            </a:r>
            <a:r>
              <a:rPr lang="zh-CN" altLang="en-US" dirty="0"/>
              <a:t>创建第一个外星人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5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13.3 </a:t>
            </a:r>
            <a:r>
              <a:rPr lang="zh-CN" altLang="en-US" dirty="0"/>
              <a:t>创建外星舰队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13.4 </a:t>
            </a:r>
            <a:r>
              <a:rPr lang="zh-CN" altLang="en-US" dirty="0"/>
              <a:t>让外星舰队移动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13.5 </a:t>
            </a:r>
            <a:r>
              <a:rPr lang="zh-CN" altLang="en-US" dirty="0"/>
              <a:t>击落外星人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13.6 </a:t>
            </a:r>
            <a:r>
              <a:rPr lang="zh-CN" altLang="en-US" dirty="0"/>
              <a:t>结束游戏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760</Words>
  <Application>Microsoft Office PowerPoint</Application>
  <PresentationFormat>宽屏</PresentationFormat>
  <Paragraphs>108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第13 章 外星人</vt:lpstr>
      <vt:lpstr>13.1 项目回顾</vt:lpstr>
      <vt:lpstr>13.2 创建第一个外星人</vt:lpstr>
      <vt:lpstr>13.3 创建外星舰队</vt:lpstr>
      <vt:lpstr>13.4 让外星舰队移动</vt:lpstr>
      <vt:lpstr>13.5 击落外星人</vt:lpstr>
      <vt:lpstr>13.6 结束游戏</vt:lpstr>
      <vt:lpstr>13.7 确定应运行游戏的哪些部分</vt:lpstr>
      <vt:lpstr>13.8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2023-06-02T13:48:45Z</dcterms:modified>
</cp:coreProperties>
</file>