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366" r:id="rId3"/>
    <p:sldId id="257" r:id="rId4"/>
    <p:sldId id="283" r:id="rId5"/>
    <p:sldId id="279" r:id="rId6"/>
    <p:sldId id="284" r:id="rId7"/>
    <p:sldId id="282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F62429A-6AAD-4E22-91E9-51710AB92828}"/>
    <pc:docChg chg="modSld">
      <pc:chgData name="Scruel Tao" userId="5ea5c98d59b44d4b" providerId="LiveId" clId="{8F62429A-6AAD-4E22-91E9-51710AB92828}" dt="2023-06-02T13:48:40.088" v="0" actId="20577"/>
      <pc:docMkLst>
        <pc:docMk/>
      </pc:docMkLst>
      <pc:sldChg chg="modSp mod">
        <pc:chgData name="Scruel Tao" userId="5ea5c98d59b44d4b" providerId="LiveId" clId="{8F62429A-6AAD-4E22-91E9-51710AB92828}" dt="2023-06-02T13:48:40.088" v="0" actId="20577"/>
        <pc:sldMkLst>
          <pc:docMk/>
          <pc:sldMk cId="0" sldId="260"/>
        </pc:sldMkLst>
        <pc:spChg chg="mod">
          <ac:chgData name="Scruel Tao" userId="5ea5c98d59b44d4b" providerId="LiveId" clId="{8F62429A-6AAD-4E22-91E9-51710AB92828}" dt="2023-06-02T13:48:40.088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3CC7155B-2781-41E0-88B2-BB844CE8EF19}"/>
    <pc:docChg chg="undo custSel addSld delSld modSld sldOrd modMainMaster">
      <pc:chgData name="Scruel Tao" userId="5ea5c98d59b44d4b" providerId="LiveId" clId="{3CC7155B-2781-41E0-88B2-BB844CE8EF19}" dt="2023-05-16T03:59:23.242" v="70" actId="478"/>
      <pc:docMkLst>
        <pc:docMk/>
      </pc:docMkLst>
      <pc:sldChg chg="delSp modSp add del mod">
        <pc:chgData name="Scruel Tao" userId="5ea5c98d59b44d4b" providerId="LiveId" clId="{3CC7155B-2781-41E0-88B2-BB844CE8EF19}" dt="2023-05-04T01:22:43.913" v="58" actId="478"/>
        <pc:sldMkLst>
          <pc:docMk/>
          <pc:sldMk cId="1112998187" sldId="257"/>
        </pc:sldMkLst>
        <pc:spChg chg="mod">
          <ac:chgData name="Scruel Tao" userId="5ea5c98d59b44d4b" providerId="LiveId" clId="{3CC7155B-2781-41E0-88B2-BB844CE8EF19}" dt="2023-04-26T03:01:35.928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CC7155B-2781-41E0-88B2-BB844CE8EF19}" dt="2023-04-26T03:03:22.169" v="26" actId="20577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3CC7155B-2781-41E0-88B2-BB844CE8EF19}" dt="2023-05-04T01:22:43.913" v="58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3CC7155B-2781-41E0-88B2-BB844CE8EF19}" dt="2023-05-16T03:59:16.982" v="69" actId="478"/>
        <pc:sldMkLst>
          <pc:docMk/>
          <pc:sldMk cId="0" sldId="260"/>
        </pc:sldMkLst>
        <pc:spChg chg="del">
          <ac:chgData name="Scruel Tao" userId="5ea5c98d59b44d4b" providerId="LiveId" clId="{3CC7155B-2781-41E0-88B2-BB844CE8EF19}" dt="2023-05-16T03:59:16.982" v="69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CC7155B-2781-41E0-88B2-BB844CE8EF19}" dt="2023-05-03T00:11:39.158" v="43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CC7155B-2781-41E0-88B2-BB844CE8EF19}" dt="2023-05-03T00:11:39.315" v="44"/>
          <ac:spMkLst>
            <pc:docMk/>
            <pc:sldMk cId="0" sldId="260"/>
            <ac:spMk id="4" creationId="{1390A228-C702-50CB-624A-F0A58749DD73}"/>
          </ac:spMkLst>
        </pc:spChg>
        <pc:spChg chg="mod">
          <ac:chgData name="Scruel Tao" userId="5ea5c98d59b44d4b" providerId="LiveId" clId="{3CC7155B-2781-41E0-88B2-BB844CE8EF19}" dt="2023-04-29T18:29:56.592" v="39"/>
          <ac:spMkLst>
            <pc:docMk/>
            <pc:sldMk cId="0" sldId="260"/>
            <ac:spMk id="1227783" creationId="{F7B3941E-B689-22D6-F18C-358E4BAEDF5F}"/>
          </ac:spMkLst>
        </pc:spChg>
        <pc:picChg chg="add del">
          <ac:chgData name="Scruel Tao" userId="5ea5c98d59b44d4b" providerId="LiveId" clId="{3CC7155B-2781-41E0-88B2-BB844CE8EF19}" dt="2023-05-04T01:22:27.533" v="55" actId="22"/>
          <ac:picMkLst>
            <pc:docMk/>
            <pc:sldMk cId="0" sldId="260"/>
            <ac:picMk id="5" creationId="{32B6BDE4-F972-5A5D-FBA9-42B96867D0C2}"/>
          </ac:picMkLst>
        </pc:picChg>
      </pc:sldChg>
      <pc:sldChg chg="add del">
        <pc:chgData name="Scruel Tao" userId="5ea5c98d59b44d4b" providerId="LiveId" clId="{3CC7155B-2781-41E0-88B2-BB844CE8EF19}" dt="2023-05-01T18:25:53.176" v="42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3CC7155B-2781-41E0-88B2-BB844CE8EF19}" dt="2023-04-29T18:27:05.043" v="36" actId="113"/>
        <pc:sldMkLst>
          <pc:docMk/>
          <pc:sldMk cId="3519437269" sldId="279"/>
        </pc:sldMkLst>
        <pc:spChg chg="mod">
          <ac:chgData name="Scruel Tao" userId="5ea5c98d59b44d4b" providerId="LiveId" clId="{3CC7155B-2781-41E0-88B2-BB844CE8EF19}" dt="2023-04-26T08:27:24.835" v="32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CC7155B-2781-41E0-88B2-BB844CE8EF19}" dt="2023-04-29T18:27:05.043" v="36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CC7155B-2781-41E0-88B2-BB844CE8EF19}" dt="2023-04-29T14:09:08.564" v="35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CC7155B-2781-41E0-88B2-BB844CE8EF19}" dt="2023-04-26T03:02:05.651" v="25"/>
        <pc:sldMkLst>
          <pc:docMk/>
          <pc:sldMk cId="364430658" sldId="282"/>
        </pc:sldMkLst>
        <pc:spChg chg="mod">
          <ac:chgData name="Scruel Tao" userId="5ea5c98d59b44d4b" providerId="LiveId" clId="{3CC7155B-2781-41E0-88B2-BB844CE8EF19}" dt="2023-04-26T03:02:05.651" v="25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 ord">
        <pc:chgData name="Scruel Tao" userId="5ea5c98d59b44d4b" providerId="LiveId" clId="{3CC7155B-2781-41E0-88B2-BB844CE8EF19}" dt="2023-05-04T18:25:59.691" v="68"/>
        <pc:sldMkLst>
          <pc:docMk/>
          <pc:sldMk cId="1500820250" sldId="283"/>
        </pc:sldMkLst>
        <pc:spChg chg="mod">
          <ac:chgData name="Scruel Tao" userId="5ea5c98d59b44d4b" providerId="LiveId" clId="{3CC7155B-2781-41E0-88B2-BB844CE8EF19}" dt="2023-04-29T18:27:06.052" v="37" actId="113"/>
          <ac:spMkLst>
            <pc:docMk/>
            <pc:sldMk cId="1500820250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3CC7155B-2781-41E0-88B2-BB844CE8EF19}" dt="2023-04-29T18:27:07.093" v="38" actId="113"/>
        <pc:sldMkLst>
          <pc:docMk/>
          <pc:sldMk cId="4158855655" sldId="284"/>
        </pc:sldMkLst>
        <pc:spChg chg="mod">
          <ac:chgData name="Scruel Tao" userId="5ea5c98d59b44d4b" providerId="LiveId" clId="{3CC7155B-2781-41E0-88B2-BB844CE8EF19}" dt="2023-04-26T08:27:28.294" v="33"/>
          <ac:spMkLst>
            <pc:docMk/>
            <pc:sldMk cId="4158855655" sldId="284"/>
            <ac:spMk id="2" creationId="{BAD162F0-2175-84E9-2387-55F669162449}"/>
          </ac:spMkLst>
        </pc:spChg>
        <pc:spChg chg="mod">
          <ac:chgData name="Scruel Tao" userId="5ea5c98d59b44d4b" providerId="LiveId" clId="{3CC7155B-2781-41E0-88B2-BB844CE8EF19}" dt="2023-04-29T18:27:07.093" v="38" actId="113"/>
          <ac:spMkLst>
            <pc:docMk/>
            <pc:sldMk cId="4158855655" sldId="284"/>
            <ac:spMk id="7" creationId="{12C899D8-51C5-D9B7-A323-E6EFE4AB5C33}"/>
          </ac:spMkLst>
        </pc:spChg>
      </pc:sldChg>
      <pc:sldChg chg="add">
        <pc:chgData name="Scruel Tao" userId="5ea5c98d59b44d4b" providerId="LiveId" clId="{3CC7155B-2781-41E0-88B2-BB844CE8EF19}" dt="2023-04-29T14:09:06.253" v="34"/>
        <pc:sldMkLst>
          <pc:docMk/>
          <pc:sldMk cId="3892637029" sldId="285"/>
        </pc:sldMkLst>
      </pc:sldChg>
      <pc:sldChg chg="addSp delSp add del mod">
        <pc:chgData name="Scruel Tao" userId="5ea5c98d59b44d4b" providerId="LiveId" clId="{3CC7155B-2781-41E0-88B2-BB844CE8EF19}" dt="2023-05-04T01:22:41.916" v="57" actId="47"/>
        <pc:sldMkLst>
          <pc:docMk/>
          <pc:sldMk cId="1599418885" sldId="286"/>
        </pc:sldMkLst>
        <pc:picChg chg="add del">
          <ac:chgData name="Scruel Tao" userId="5ea5c98d59b44d4b" providerId="LiveId" clId="{3CC7155B-2781-41E0-88B2-BB844CE8EF19}" dt="2023-05-04T01:22:26.116" v="53" actId="22"/>
          <ac:picMkLst>
            <pc:docMk/>
            <pc:sldMk cId="1599418885" sldId="286"/>
            <ac:picMk id="4" creationId="{FC793773-8AB5-BDEF-EF06-A9FE05F34AD2}"/>
          </ac:picMkLst>
        </pc:picChg>
      </pc:sldChg>
      <pc:sldChg chg="add del">
        <pc:chgData name="Scruel Tao" userId="5ea5c98d59b44d4b" providerId="LiveId" clId="{3CC7155B-2781-41E0-88B2-BB844CE8EF19}" dt="2023-05-04T18:19:58.655" v="64" actId="47"/>
        <pc:sldMkLst>
          <pc:docMk/>
          <pc:sldMk cId="3161108256" sldId="363"/>
        </pc:sldMkLst>
      </pc:sldChg>
      <pc:sldChg chg="add del">
        <pc:chgData name="Scruel Tao" userId="5ea5c98d59b44d4b" providerId="LiveId" clId="{3CC7155B-2781-41E0-88B2-BB844CE8EF19}" dt="2023-05-04T18:25:29.066" v="66" actId="47"/>
        <pc:sldMkLst>
          <pc:docMk/>
          <pc:sldMk cId="858978597" sldId="365"/>
        </pc:sldMkLst>
      </pc:sldChg>
      <pc:sldChg chg="add">
        <pc:chgData name="Scruel Tao" userId="5ea5c98d59b44d4b" providerId="LiveId" clId="{3CC7155B-2781-41E0-88B2-BB844CE8EF19}" dt="2023-05-04T18:25:24.961" v="65"/>
        <pc:sldMkLst>
          <pc:docMk/>
          <pc:sldMk cId="3625446739" sldId="366"/>
        </pc:sldMkLst>
      </pc:sldChg>
      <pc:sldChg chg="add del">
        <pc:chgData name="Scruel Tao" userId="5ea5c98d59b44d4b" providerId="LiveId" clId="{3CC7155B-2781-41E0-88B2-BB844CE8EF19}" dt="2023-05-04T01:22:46.008" v="60" actId="47"/>
        <pc:sldMkLst>
          <pc:docMk/>
          <pc:sldMk cId="3161108256" sldId="396"/>
        </pc:sldMkLst>
      </pc:sldChg>
      <pc:sldChg chg="add del">
        <pc:chgData name="Scruel Tao" userId="5ea5c98d59b44d4b" providerId="LiveId" clId="{3CC7155B-2781-41E0-88B2-BB844CE8EF19}" dt="2023-05-05T02:29:44.379" v="62" actId="47"/>
        <pc:sldMkLst>
          <pc:docMk/>
          <pc:sldMk cId="2678463667" sldId="397"/>
        </pc:sldMkLst>
      </pc:sldChg>
      <pc:sldMasterChg chg="modSldLayout">
        <pc:chgData name="Scruel Tao" userId="5ea5c98d59b44d4b" providerId="LiveId" clId="{3CC7155B-2781-41E0-88B2-BB844CE8EF19}" dt="2023-05-16T03:59:23.242" v="70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CC7155B-2781-41E0-88B2-BB844CE8EF19}" dt="2023-05-03T01:09:24.313" v="49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CC7155B-2781-41E0-88B2-BB844CE8EF19}" dt="2023-05-03T01:09:24.313" v="4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CC7155B-2781-41E0-88B2-BB844CE8EF19}" dt="2023-05-03T00:11:45.948" v="45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CC7155B-2781-41E0-88B2-BB844CE8EF19}" dt="2023-05-03T00:11:46.166" v="46"/>
            <ac:spMkLst>
              <pc:docMk/>
              <pc:sldMasterMk cId="1766057859" sldId="2147483648"/>
              <pc:sldLayoutMk cId="2116765151" sldId="2147483650"/>
              <ac:spMk id="8" creationId="{BEB3E3A8-3316-B706-FD12-D3CE90BB24EE}"/>
            </ac:spMkLst>
          </pc:spChg>
        </pc:sldLayoutChg>
        <pc:sldLayoutChg chg="addSp delSp modSp mod">
          <pc:chgData name="Scruel Tao" userId="5ea5c98d59b44d4b" providerId="LiveId" clId="{3CC7155B-2781-41E0-88B2-BB844CE8EF19}" dt="2023-05-03T01:09:33.893" v="51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CC7155B-2781-41E0-88B2-BB844CE8EF19}" dt="2023-05-03T01:09:30.658" v="50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CC7155B-2781-41E0-88B2-BB844CE8EF19}" dt="2023-05-03T01:09:33.893" v="51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CC7155B-2781-41E0-88B2-BB844CE8EF19}" dt="2023-05-03T00:11:48.353" v="47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CC7155B-2781-41E0-88B2-BB844CE8EF19}" dt="2023-05-03T00:11:48.597" v="48"/>
            <ac:spMkLst>
              <pc:docMk/>
              <pc:sldMasterMk cId="1766057859" sldId="2147483648"/>
              <pc:sldLayoutMk cId="2296489930" sldId="2147483652"/>
              <ac:spMk id="9" creationId="{F8DE3781-482F-3A31-4994-91B6B695F7BB}"/>
            </ac:spMkLst>
          </pc:spChg>
        </pc:sldLayoutChg>
        <pc:sldLayoutChg chg="delSp">
          <pc:chgData name="Scruel Tao" userId="5ea5c98d59b44d4b" providerId="LiveId" clId="{3CC7155B-2781-41E0-88B2-BB844CE8EF19}" dt="2023-05-16T03:59:23.242" v="70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CC7155B-2781-41E0-88B2-BB844CE8EF19}" dt="2023-05-16T03:59:23.242" v="70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6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8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B3E3A8-3316-B706-FD12-D3CE90BB24E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DE3781-482F-3A31-4994-91B6B695F7B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90A228-C702-50CB-624A-F0A58749DD73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记分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  <a:endParaRPr lang="en-US" altLang="zh-CN" dirty="0"/>
          </a:p>
          <a:p>
            <a:r>
              <a:rPr lang="en-US" altLang="zh-CN" dirty="0"/>
              <a:t>14.2 </a:t>
            </a:r>
            <a:r>
              <a:rPr lang="zh-CN" altLang="en-US" dirty="0"/>
              <a:t>提高难度</a:t>
            </a:r>
            <a:endParaRPr lang="en-US" altLang="zh-CN" dirty="0"/>
          </a:p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  <a:endParaRPr lang="en-US" altLang="zh-CN" dirty="0"/>
          </a:p>
          <a:p>
            <a:r>
              <a:rPr lang="en-US" altLang="zh-CN" dirty="0"/>
              <a:t>14.4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>
                <a:latin typeface="+mj-lt"/>
              </a:rPr>
              <a:t>Play</a:t>
            </a:r>
            <a:r>
              <a:rPr lang="en-US" altLang="zh-CN" dirty="0"/>
              <a:t> </a:t>
            </a:r>
            <a:r>
              <a:rPr lang="zh-CN" altLang="en-US" dirty="0"/>
              <a:t>按钮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14.2 </a:t>
            </a:r>
            <a:r>
              <a:rPr lang="zh-CN" altLang="en-US" dirty="0"/>
              <a:t>提高难度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14.3 </a:t>
            </a:r>
            <a:r>
              <a:rPr lang="zh-CN" altLang="en-US"/>
              <a:t>记分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14.4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26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388</Words>
  <Application>Microsoft Office PowerPoint</Application>
  <PresentationFormat>宽屏</PresentationFormat>
  <Paragraphs>60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第14 章 记分</vt:lpstr>
      <vt:lpstr>14.1 添加 Play 按钮</vt:lpstr>
      <vt:lpstr>14.2 提高难度</vt:lpstr>
      <vt:lpstr>14.3 记分</vt:lpstr>
      <vt:lpstr>14.4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2023-06-02T13:48:40Z</dcterms:modified>
</cp:coreProperties>
</file>