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366" r:id="rId3"/>
    <p:sldId id="257" r:id="rId4"/>
    <p:sldId id="279" r:id="rId5"/>
    <p:sldId id="283" r:id="rId6"/>
    <p:sldId id="284" r:id="rId7"/>
    <p:sldId id="285" r:id="rId8"/>
    <p:sldId id="282" r:id="rId9"/>
    <p:sldId id="28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82" d="100"/>
          <a:sy n="82" d="100"/>
        </p:scale>
        <p:origin x="65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3A1D6ABC-E778-4DB1-9EB7-D67198ABF6F5}"/>
    <pc:docChg chg="undo custSel addSld delSld modSld modMainMaster">
      <pc:chgData name="Scruel Tao" userId="5ea5c98d59b44d4b" providerId="LiveId" clId="{3A1D6ABC-E778-4DB1-9EB7-D67198ABF6F5}" dt="2023-05-16T03:59:12.622" v="107" actId="478"/>
      <pc:docMkLst>
        <pc:docMk/>
      </pc:docMkLst>
      <pc:sldChg chg="modSp add del mod">
        <pc:chgData name="Scruel Tao" userId="5ea5c98d59b44d4b" providerId="LiveId" clId="{3A1D6ABC-E778-4DB1-9EB7-D67198ABF6F5}" dt="2023-05-04T18:25:52.276" v="105" actId="20577"/>
        <pc:sldMkLst>
          <pc:docMk/>
          <pc:sldMk cId="1112998187" sldId="257"/>
        </pc:sldMkLst>
        <pc:spChg chg="mod">
          <ac:chgData name="Scruel Tao" userId="5ea5c98d59b44d4b" providerId="LiveId" clId="{3A1D6ABC-E778-4DB1-9EB7-D67198ABF6F5}" dt="2023-05-04T18:25:52.276" v="105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3A1D6ABC-E778-4DB1-9EB7-D67198ABF6F5}" dt="2023-05-04T01:22:16.978" v="94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">
        <pc:chgData name="Scruel Tao" userId="5ea5c98d59b44d4b" providerId="LiveId" clId="{3A1D6ABC-E778-4DB1-9EB7-D67198ABF6F5}" dt="2023-05-16T03:59:06.231" v="106" actId="478"/>
        <pc:sldMkLst>
          <pc:docMk/>
          <pc:sldMk cId="0" sldId="260"/>
        </pc:sldMkLst>
        <pc:spChg chg="del">
          <ac:chgData name="Scruel Tao" userId="5ea5c98d59b44d4b" providerId="LiveId" clId="{3A1D6ABC-E778-4DB1-9EB7-D67198ABF6F5}" dt="2023-05-16T03:59:06.231" v="106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3A1D6ABC-E778-4DB1-9EB7-D67198ABF6F5}" dt="2023-05-03T00:11:35.943" v="68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3A1D6ABC-E778-4DB1-9EB7-D67198ABF6F5}" dt="2023-05-03T00:11:36.178" v="69"/>
          <ac:spMkLst>
            <pc:docMk/>
            <pc:sldMk cId="0" sldId="260"/>
            <ac:spMk id="4" creationId="{C8D8A3AF-A568-FD46-61C8-B9A8DB918237}"/>
          </ac:spMkLst>
        </pc:spChg>
        <pc:spChg chg="mod">
          <ac:chgData name="Scruel Tao" userId="5ea5c98d59b44d4b" providerId="LiveId" clId="{3A1D6ABC-E778-4DB1-9EB7-D67198ABF6F5}" dt="2023-04-29T18:29:54.560" v="61"/>
          <ac:spMkLst>
            <pc:docMk/>
            <pc:sldMk cId="0" sldId="260"/>
            <ac:spMk id="1227783" creationId="{F7B3941E-B689-22D6-F18C-358E4BAEDF5F}"/>
          </ac:spMkLst>
        </pc:spChg>
      </pc:sldChg>
      <pc:sldChg chg="modSp add del mod modAnim">
        <pc:chgData name="Scruel Tao" userId="5ea5c98d59b44d4b" providerId="LiveId" clId="{3A1D6ABC-E778-4DB1-9EB7-D67198ABF6F5}" dt="2023-04-29T18:26:58.287" v="57" actId="113"/>
        <pc:sldMkLst>
          <pc:docMk/>
          <pc:sldMk cId="3519437269" sldId="279"/>
        </pc:sldMkLst>
        <pc:spChg chg="mod">
          <ac:chgData name="Scruel Tao" userId="5ea5c98d59b44d4b" providerId="LiveId" clId="{3A1D6ABC-E778-4DB1-9EB7-D67198ABF6F5}" dt="2023-04-26T03:03:06.265" v="40" actId="2711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3A1D6ABC-E778-4DB1-9EB7-D67198ABF6F5}" dt="2023-04-29T18:26:58.287" v="57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3A1D6ABC-E778-4DB1-9EB7-D67198ABF6F5}" dt="2023-04-29T14:08:58.336" v="56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3A1D6ABC-E778-4DB1-9EB7-D67198ABF6F5}" dt="2023-04-26T03:03:13.841" v="45" actId="20577"/>
        <pc:sldMkLst>
          <pc:docMk/>
          <pc:sldMk cId="364430658" sldId="282"/>
        </pc:sldMkLst>
        <pc:spChg chg="mod">
          <ac:chgData name="Scruel Tao" userId="5ea5c98d59b44d4b" providerId="LiveId" clId="{3A1D6ABC-E778-4DB1-9EB7-D67198ABF6F5}" dt="2023-04-26T03:03:13.841" v="45" actId="20577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3A1D6ABC-E778-4DB1-9EB7-D67198ABF6F5}" dt="2023-04-29T18:26:59.266" v="58" actId="113"/>
        <pc:sldMkLst>
          <pc:docMk/>
          <pc:sldMk cId="2810264383" sldId="283"/>
        </pc:sldMkLst>
        <pc:spChg chg="mod">
          <ac:chgData name="Scruel Tao" userId="5ea5c98d59b44d4b" providerId="LiveId" clId="{3A1D6ABC-E778-4DB1-9EB7-D67198ABF6F5}" dt="2023-04-26T08:26:59.408" v="51"/>
          <ac:spMkLst>
            <pc:docMk/>
            <pc:sldMk cId="2810264383" sldId="283"/>
            <ac:spMk id="2" creationId="{BAD162F0-2175-84E9-2387-55F669162449}"/>
          </ac:spMkLst>
        </pc:spChg>
        <pc:spChg chg="mod">
          <ac:chgData name="Scruel Tao" userId="5ea5c98d59b44d4b" providerId="LiveId" clId="{3A1D6ABC-E778-4DB1-9EB7-D67198ABF6F5}" dt="2023-04-29T18:26:59.266" v="58" actId="113"/>
          <ac:spMkLst>
            <pc:docMk/>
            <pc:sldMk cId="2810264383" sldId="283"/>
            <ac:spMk id="7" creationId="{12C899D8-51C5-D9B7-A323-E6EFE4AB5C33}"/>
          </ac:spMkLst>
        </pc:spChg>
      </pc:sldChg>
      <pc:sldChg chg="modSp add mod">
        <pc:chgData name="Scruel Tao" userId="5ea5c98d59b44d4b" providerId="LiveId" clId="{3A1D6ABC-E778-4DB1-9EB7-D67198ABF6F5}" dt="2023-04-29T18:27:00.527" v="59" actId="113"/>
        <pc:sldMkLst>
          <pc:docMk/>
          <pc:sldMk cId="242327914" sldId="284"/>
        </pc:sldMkLst>
        <pc:spChg chg="mod">
          <ac:chgData name="Scruel Tao" userId="5ea5c98d59b44d4b" providerId="LiveId" clId="{3A1D6ABC-E778-4DB1-9EB7-D67198ABF6F5}" dt="2023-04-26T08:27:03.459" v="52"/>
          <ac:spMkLst>
            <pc:docMk/>
            <pc:sldMk cId="242327914" sldId="284"/>
            <ac:spMk id="2" creationId="{BAD162F0-2175-84E9-2387-55F669162449}"/>
          </ac:spMkLst>
        </pc:spChg>
        <pc:spChg chg="mod">
          <ac:chgData name="Scruel Tao" userId="5ea5c98d59b44d4b" providerId="LiveId" clId="{3A1D6ABC-E778-4DB1-9EB7-D67198ABF6F5}" dt="2023-04-29T18:27:00.527" v="59" actId="113"/>
          <ac:spMkLst>
            <pc:docMk/>
            <pc:sldMk cId="242327914" sldId="284"/>
            <ac:spMk id="7" creationId="{12C899D8-51C5-D9B7-A323-E6EFE4AB5C33}"/>
          </ac:spMkLst>
        </pc:spChg>
      </pc:sldChg>
      <pc:sldChg chg="modSp add mod">
        <pc:chgData name="Scruel Tao" userId="5ea5c98d59b44d4b" providerId="LiveId" clId="{3A1D6ABC-E778-4DB1-9EB7-D67198ABF6F5}" dt="2023-04-29T18:27:01.467" v="60" actId="113"/>
        <pc:sldMkLst>
          <pc:docMk/>
          <pc:sldMk cId="2761807541" sldId="285"/>
        </pc:sldMkLst>
        <pc:spChg chg="mod">
          <ac:chgData name="Scruel Tao" userId="5ea5c98d59b44d4b" providerId="LiveId" clId="{3A1D6ABC-E778-4DB1-9EB7-D67198ABF6F5}" dt="2023-04-26T08:27:11.758" v="54" actId="2711"/>
          <ac:spMkLst>
            <pc:docMk/>
            <pc:sldMk cId="2761807541" sldId="285"/>
            <ac:spMk id="2" creationId="{BAD162F0-2175-84E9-2387-55F669162449}"/>
          </ac:spMkLst>
        </pc:spChg>
        <pc:spChg chg="mod">
          <ac:chgData name="Scruel Tao" userId="5ea5c98d59b44d4b" providerId="LiveId" clId="{3A1D6ABC-E778-4DB1-9EB7-D67198ABF6F5}" dt="2023-04-29T18:27:01.467" v="60" actId="113"/>
          <ac:spMkLst>
            <pc:docMk/>
            <pc:sldMk cId="2761807541" sldId="285"/>
            <ac:spMk id="7" creationId="{12C899D8-51C5-D9B7-A323-E6EFE4AB5C33}"/>
          </ac:spMkLst>
        </pc:spChg>
      </pc:sldChg>
      <pc:sldChg chg="add">
        <pc:chgData name="Scruel Tao" userId="5ea5c98d59b44d4b" providerId="LiveId" clId="{3A1D6ABC-E778-4DB1-9EB7-D67198ABF6F5}" dt="2023-04-29T14:08:56.226" v="55"/>
        <pc:sldMkLst>
          <pc:docMk/>
          <pc:sldMk cId="255082780" sldId="286"/>
        </pc:sldMkLst>
      </pc:sldChg>
      <pc:sldChg chg="add del">
        <pc:chgData name="Scruel Tao" userId="5ea5c98d59b44d4b" providerId="LiveId" clId="{3A1D6ABC-E778-4DB1-9EB7-D67198ABF6F5}" dt="2023-05-04T18:19:46.444" v="101" actId="47"/>
        <pc:sldMkLst>
          <pc:docMk/>
          <pc:sldMk cId="1599418885" sldId="287"/>
        </pc:sldMkLst>
      </pc:sldChg>
      <pc:sldChg chg="add del">
        <pc:chgData name="Scruel Tao" userId="5ea5c98d59b44d4b" providerId="LiveId" clId="{3A1D6ABC-E778-4DB1-9EB7-D67198ABF6F5}" dt="2023-05-05T02:29:39.858" v="96" actId="47"/>
        <pc:sldMkLst>
          <pc:docMk/>
          <pc:sldMk cId="3161108256" sldId="363"/>
        </pc:sldMkLst>
      </pc:sldChg>
      <pc:sldChg chg="add del">
        <pc:chgData name="Scruel Tao" userId="5ea5c98d59b44d4b" providerId="LiveId" clId="{3A1D6ABC-E778-4DB1-9EB7-D67198ABF6F5}" dt="2023-05-04T18:19:44.605" v="100" actId="47"/>
        <pc:sldMkLst>
          <pc:docMk/>
          <pc:sldMk cId="3829959019" sldId="364"/>
        </pc:sldMkLst>
      </pc:sldChg>
      <pc:sldChg chg="add del">
        <pc:chgData name="Scruel Tao" userId="5ea5c98d59b44d4b" providerId="LiveId" clId="{3A1D6ABC-E778-4DB1-9EB7-D67198ABF6F5}" dt="2023-05-04T18:25:20.556" v="103" actId="47"/>
        <pc:sldMkLst>
          <pc:docMk/>
          <pc:sldMk cId="858978597" sldId="365"/>
        </pc:sldMkLst>
      </pc:sldChg>
      <pc:sldChg chg="add">
        <pc:chgData name="Scruel Tao" userId="5ea5c98d59b44d4b" providerId="LiveId" clId="{3A1D6ABC-E778-4DB1-9EB7-D67198ABF6F5}" dt="2023-05-04T18:25:19.508" v="102"/>
        <pc:sldMkLst>
          <pc:docMk/>
          <pc:sldMk cId="3625446739" sldId="366"/>
        </pc:sldMkLst>
      </pc:sldChg>
      <pc:sldMasterChg chg="modSldLayout">
        <pc:chgData name="Scruel Tao" userId="5ea5c98d59b44d4b" providerId="LiveId" clId="{3A1D6ABC-E778-4DB1-9EB7-D67198ABF6F5}" dt="2023-05-16T03:59:12.622" v="107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3A1D6ABC-E778-4DB1-9EB7-D67198ABF6F5}" dt="2023-05-03T01:09:15.814" v="72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3A1D6ABC-E778-4DB1-9EB7-D67198ABF6F5}" dt="2023-05-03T01:09:15.814" v="72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3A1D6ABC-E778-4DB1-9EB7-D67198ABF6F5}" dt="2023-05-03T00:11:33.553" v="66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3A1D6ABC-E778-4DB1-9EB7-D67198ABF6F5}" dt="2023-05-03T00:11:33.713" v="67"/>
            <ac:spMkLst>
              <pc:docMk/>
              <pc:sldMasterMk cId="1766057859" sldId="2147483648"/>
              <pc:sldLayoutMk cId="2116765151" sldId="2147483650"/>
              <ac:spMk id="8" creationId="{54D53D91-20A1-5B3C-A8FB-0A741900D5FC}"/>
            </ac:spMkLst>
          </pc:spChg>
        </pc:sldLayoutChg>
        <pc:sldLayoutChg chg="addSp delSp modSp mod">
          <pc:chgData name="Scruel Tao" userId="5ea5c98d59b44d4b" providerId="LiveId" clId="{3A1D6ABC-E778-4DB1-9EB7-D67198ABF6F5}" dt="2023-05-03T01:09:09.784" v="71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3A1D6ABC-E778-4DB1-9EB7-D67198ABF6F5}" dt="2023-05-03T01:09:06.195" v="70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3A1D6ABC-E778-4DB1-9EB7-D67198ABF6F5}" dt="2023-05-03T01:09:09.784" v="71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3A1D6ABC-E778-4DB1-9EB7-D67198ABF6F5}" dt="2023-05-03T00:11:30.645" v="64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3A1D6ABC-E778-4DB1-9EB7-D67198ABF6F5}" dt="2023-05-03T00:11:30.867" v="65"/>
            <ac:spMkLst>
              <pc:docMk/>
              <pc:sldMasterMk cId="1766057859" sldId="2147483648"/>
              <pc:sldLayoutMk cId="2296489930" sldId="2147483652"/>
              <ac:spMk id="9" creationId="{400149F2-A6AB-3953-F433-DA24D56CB0BE}"/>
            </ac:spMkLst>
          </pc:spChg>
        </pc:sldLayoutChg>
        <pc:sldLayoutChg chg="delSp">
          <pc:chgData name="Scruel Tao" userId="5ea5c98d59b44d4b" providerId="LiveId" clId="{3A1D6ABC-E778-4DB1-9EB7-D67198ABF6F5}" dt="2023-05-16T03:59:12.622" v="107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3A1D6ABC-E778-4DB1-9EB7-D67198ABF6F5}" dt="2023-05-16T03:59:12.622" v="10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BA07BBCB-A5B5-4D7C-B9C3-00953A9179C9}"/>
    <pc:docChg chg="modSld">
      <pc:chgData name="Scruel Tao" userId="5ea5c98d59b44d4b" providerId="LiveId" clId="{BA07BBCB-A5B5-4D7C-B9C3-00953A9179C9}" dt="2023-06-02T13:48:30.260" v="0" actId="20577"/>
      <pc:docMkLst>
        <pc:docMk/>
      </pc:docMkLst>
      <pc:sldChg chg="modSp mod">
        <pc:chgData name="Scruel Tao" userId="5ea5c98d59b44d4b" providerId="LiveId" clId="{BA07BBCB-A5B5-4D7C-B9C3-00953A9179C9}" dt="2023-06-02T13:48:30.260" v="0" actId="20577"/>
        <pc:sldMkLst>
          <pc:docMk/>
          <pc:sldMk cId="0" sldId="260"/>
        </pc:sldMkLst>
        <pc:spChg chg="mod">
          <ac:chgData name="Scruel Tao" userId="5ea5c98d59b44d4b" providerId="LiveId" clId="{BA07BBCB-A5B5-4D7C-B9C3-00953A9179C9}" dt="2023-06-02T13:48:30.260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56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7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7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D53D91-20A1-5B3C-A8FB-0A741900D5FC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0149F2-A6AB-3953-F433-DA24D56CB0BE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8D8A3AF-A568-FD46-61C8-B9A8DB918237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生成数据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15.1 </a:t>
            </a:r>
            <a:r>
              <a:rPr lang="zh-CN" altLang="en-US" dirty="0"/>
              <a:t>安装 </a:t>
            </a:r>
            <a:r>
              <a:rPr lang="en-US" altLang="zh-CN" dirty="0"/>
              <a:t>Matplotlib</a:t>
            </a:r>
          </a:p>
          <a:p>
            <a:r>
              <a:rPr lang="en-US" altLang="zh-CN" dirty="0"/>
              <a:t>15.2 </a:t>
            </a:r>
            <a:r>
              <a:rPr lang="zh-CN" altLang="en-US" dirty="0"/>
              <a:t>绘制简单的折线图</a:t>
            </a:r>
            <a:endParaRPr lang="en-US" altLang="zh-CN" dirty="0"/>
          </a:p>
          <a:p>
            <a:r>
              <a:rPr lang="en-US" altLang="zh-CN" dirty="0"/>
              <a:t>15.3 </a:t>
            </a:r>
            <a:r>
              <a:rPr lang="zh-CN" altLang="en-US" dirty="0"/>
              <a:t>随机游走</a:t>
            </a:r>
            <a:endParaRPr lang="en-US" altLang="zh-CN" dirty="0"/>
          </a:p>
          <a:p>
            <a:r>
              <a:rPr lang="en-US" altLang="zh-CN" dirty="0"/>
              <a:t>15.4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模拟掷骰子</a:t>
            </a:r>
            <a:endParaRPr lang="en-US" altLang="zh-CN" dirty="0"/>
          </a:p>
          <a:p>
            <a:r>
              <a:rPr lang="en-US" altLang="zh-CN" dirty="0"/>
              <a:t>15.5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D46250-9B6B-223F-E667-F7185C441368}"/>
              </a:ext>
            </a:extLst>
          </p:cNvPr>
          <p:cNvSpPr txBox="1"/>
          <p:nvPr/>
        </p:nvSpPr>
        <p:spPr>
          <a:xfrm>
            <a:off x="3886200" y="5796895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dirty="0"/>
              <a:t>努力更新中 </a:t>
            </a:r>
            <a:r>
              <a:rPr lang="en-US" altLang="zh-CN" sz="4000" b="1" i="1" dirty="0"/>
              <a:t>QAQ</a:t>
            </a:r>
            <a:endParaRPr lang="zh-CN" alt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15.1 </a:t>
            </a:r>
            <a:r>
              <a:rPr lang="zh-CN" altLang="en-US" dirty="0"/>
              <a:t>安装 </a:t>
            </a:r>
            <a:r>
              <a:rPr lang="en-US" altLang="zh-CN" dirty="0">
                <a:latin typeface="+mj-lt"/>
              </a:rPr>
              <a:t>Matplotlib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15.2 </a:t>
            </a:r>
            <a:r>
              <a:rPr lang="zh-CN" altLang="en-US" dirty="0"/>
              <a:t>绘制简单的折线图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6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15.3 </a:t>
            </a:r>
            <a:r>
              <a:rPr lang="zh-CN" altLang="en-US" dirty="0"/>
              <a:t>随机游走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15.4 </a:t>
            </a:r>
            <a:r>
              <a:rPr lang="zh-CN" altLang="en-US" dirty="0"/>
              <a:t>使用 </a:t>
            </a:r>
            <a:r>
              <a:rPr lang="en-US" altLang="zh-CN" dirty="0" err="1">
                <a:latin typeface="+mj-lt"/>
              </a:rPr>
              <a:t>Plotly</a:t>
            </a:r>
            <a:r>
              <a:rPr lang="en-US" altLang="zh-CN" dirty="0"/>
              <a:t> </a:t>
            </a:r>
            <a:r>
              <a:rPr lang="zh-CN" altLang="en-US" dirty="0"/>
              <a:t>模拟掷骰子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0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15.5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r>
              <a:rPr lang="zh-CN" altLang="en-US" dirty="0"/>
              <a:t>在下一章中，我们将学习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508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490</Words>
  <Application>Microsoft Office PowerPoint</Application>
  <PresentationFormat>宽屏</PresentationFormat>
  <Paragraphs>73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华文琥珀</vt:lpstr>
      <vt:lpstr>宋体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第15 章 生成数据</vt:lpstr>
      <vt:lpstr>15.1 安装 Matplotlib</vt:lpstr>
      <vt:lpstr>15.2 绘制简单的折线图</vt:lpstr>
      <vt:lpstr>15.3 随机游走</vt:lpstr>
      <vt:lpstr>15.4 使用 Plotly 模拟掷骰子</vt:lpstr>
      <vt:lpstr>15.5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2023-06-02T13:48:32Z</dcterms:modified>
</cp:coreProperties>
</file>