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0" r:id="rId2"/>
    <p:sldId id="366" r:id="rId3"/>
    <p:sldId id="257" r:id="rId4"/>
    <p:sldId id="279" r:id="rId5"/>
    <p:sldId id="283" r:id="rId6"/>
    <p:sldId id="282" r:id="rId7"/>
    <p:sldId id="28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4"/>
    <a:srgbClr val="F6E979"/>
    <a:srgbClr val="92B3AD"/>
    <a:srgbClr val="12857E"/>
    <a:srgbClr val="000000"/>
    <a:srgbClr val="FFFFFF"/>
    <a:srgbClr val="993300"/>
    <a:srgbClr val="CC3300"/>
    <a:srgbClr val="66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82" d="100"/>
          <a:sy n="82" d="100"/>
        </p:scale>
        <p:origin x="65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8F496267-0A47-412B-85CE-631263D8A27F}"/>
    <pc:docChg chg="modSld">
      <pc:chgData name="Scruel Tao" userId="5ea5c98d59b44d4b" providerId="LiveId" clId="{8F496267-0A47-412B-85CE-631263D8A27F}" dt="2023-06-02T13:48:25.379" v="0" actId="20577"/>
      <pc:docMkLst>
        <pc:docMk/>
      </pc:docMkLst>
      <pc:sldChg chg="modSp mod">
        <pc:chgData name="Scruel Tao" userId="5ea5c98d59b44d4b" providerId="LiveId" clId="{8F496267-0A47-412B-85CE-631263D8A27F}" dt="2023-06-02T13:48:25.379" v="0" actId="20577"/>
        <pc:sldMkLst>
          <pc:docMk/>
          <pc:sldMk cId="0" sldId="260"/>
        </pc:sldMkLst>
        <pc:spChg chg="mod">
          <ac:chgData name="Scruel Tao" userId="5ea5c98d59b44d4b" providerId="LiveId" clId="{8F496267-0A47-412B-85CE-631263D8A27F}" dt="2023-06-02T13:48:25.379" v="0" actId="20577"/>
          <ac:spMkLst>
            <pc:docMk/>
            <pc:sldMk cId="0" sldId="260"/>
            <ac:spMk id="1227783" creationId="{F7B3941E-B689-22D6-F18C-358E4BAEDF5F}"/>
          </ac:spMkLst>
        </pc:spChg>
      </pc:sld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57BFEBFE-2234-4CFE-83A8-04F7F6AB4AD2}"/>
    <pc:docChg chg="undo redo custSel addSld delSld modSld modMainMaster">
      <pc:chgData name="Scruel Tao" userId="5ea5c98d59b44d4b" providerId="LiveId" clId="{57BFEBFE-2234-4CFE-83A8-04F7F6AB4AD2}" dt="2023-05-16T03:58:30.531" v="57" actId="478"/>
      <pc:docMkLst>
        <pc:docMk/>
      </pc:docMkLst>
      <pc:sldChg chg="delSp modSp add del mod">
        <pc:chgData name="Scruel Tao" userId="5ea5c98d59b44d4b" providerId="LiveId" clId="{57BFEBFE-2234-4CFE-83A8-04F7F6AB4AD2}" dt="2023-05-04T01:21:12.493" v="49" actId="478"/>
        <pc:sldMkLst>
          <pc:docMk/>
          <pc:sldMk cId="1112998187" sldId="257"/>
        </pc:sldMkLst>
        <pc:spChg chg="mod">
          <ac:chgData name="Scruel Tao" userId="5ea5c98d59b44d4b" providerId="LiveId" clId="{57BFEBFE-2234-4CFE-83A8-04F7F6AB4AD2}" dt="2023-04-26T03:04:06.144" v="4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57BFEBFE-2234-4CFE-83A8-04F7F6AB4AD2}" dt="2023-04-26T03:04:24.232" v="15"/>
          <ac:spMkLst>
            <pc:docMk/>
            <pc:sldMk cId="1112998187" sldId="257"/>
            <ac:spMk id="3" creationId="{AC7759D9-0BB4-08ED-8476-24F7D903D6DE}"/>
          </ac:spMkLst>
        </pc:spChg>
        <pc:spChg chg="del mod">
          <ac:chgData name="Scruel Tao" userId="5ea5c98d59b44d4b" providerId="LiveId" clId="{57BFEBFE-2234-4CFE-83A8-04F7F6AB4AD2}" dt="2023-05-04T01:21:12.493" v="49" actId="478"/>
          <ac:spMkLst>
            <pc:docMk/>
            <pc:sldMk cId="1112998187" sldId="257"/>
            <ac:spMk id="4" creationId="{6AD46250-9B6B-223F-E667-F7185C441368}"/>
          </ac:spMkLst>
        </pc:spChg>
      </pc:sldChg>
      <pc:sldChg chg="addSp delSp modSp mod">
        <pc:chgData name="Scruel Tao" userId="5ea5c98d59b44d4b" providerId="LiveId" clId="{57BFEBFE-2234-4CFE-83A8-04F7F6AB4AD2}" dt="2023-05-16T03:58:22.847" v="56" actId="478"/>
        <pc:sldMkLst>
          <pc:docMk/>
          <pc:sldMk cId="0" sldId="260"/>
        </pc:sldMkLst>
        <pc:spChg chg="del">
          <ac:chgData name="Scruel Tao" userId="5ea5c98d59b44d4b" providerId="LiveId" clId="{57BFEBFE-2234-4CFE-83A8-04F7F6AB4AD2}" dt="2023-05-16T03:58:22.847" v="56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57BFEBFE-2234-4CFE-83A8-04F7F6AB4AD2}" dt="2023-05-03T00:11:14.871" v="37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57BFEBFE-2234-4CFE-83A8-04F7F6AB4AD2}" dt="2023-05-03T00:11:15.097" v="38"/>
          <ac:spMkLst>
            <pc:docMk/>
            <pc:sldMk cId="0" sldId="260"/>
            <ac:spMk id="4" creationId="{D327CE1F-7FDD-55D8-112F-2CF8B9A1BDAF}"/>
          </ac:spMkLst>
        </pc:spChg>
        <pc:spChg chg="mod">
          <ac:chgData name="Scruel Tao" userId="5ea5c98d59b44d4b" providerId="LiveId" clId="{57BFEBFE-2234-4CFE-83A8-04F7F6AB4AD2}" dt="2023-04-29T18:29:52.603" v="31"/>
          <ac:spMkLst>
            <pc:docMk/>
            <pc:sldMk cId="0" sldId="260"/>
            <ac:spMk id="1227783" creationId="{F7B3941E-B689-22D6-F18C-358E4BAEDF5F}"/>
          </ac:spMkLst>
        </pc:spChg>
      </pc:sldChg>
      <pc:sldChg chg="add del">
        <pc:chgData name="Scruel Tao" userId="5ea5c98d59b44d4b" providerId="LiveId" clId="{57BFEBFE-2234-4CFE-83A8-04F7F6AB4AD2}" dt="2023-05-01T18:24:50.209" v="34" actId="47"/>
        <pc:sldMkLst>
          <pc:docMk/>
          <pc:sldMk cId="2706538019" sldId="277"/>
        </pc:sldMkLst>
      </pc:sldChg>
      <pc:sldChg chg="modSp add del mod modAnim">
        <pc:chgData name="Scruel Tao" userId="5ea5c98d59b44d4b" providerId="LiveId" clId="{57BFEBFE-2234-4CFE-83A8-04F7F6AB4AD2}" dt="2023-04-29T18:26:53.904" v="29" actId="113"/>
        <pc:sldMkLst>
          <pc:docMk/>
          <pc:sldMk cId="3519437269" sldId="279"/>
        </pc:sldMkLst>
        <pc:spChg chg="mod">
          <ac:chgData name="Scruel Tao" userId="5ea5c98d59b44d4b" providerId="LiveId" clId="{57BFEBFE-2234-4CFE-83A8-04F7F6AB4AD2}" dt="2023-04-26T03:04:34.917" v="21" actId="2711"/>
          <ac:spMkLst>
            <pc:docMk/>
            <pc:sldMk cId="3519437269" sldId="279"/>
            <ac:spMk id="2" creationId="{BAD162F0-2175-84E9-2387-55F669162449}"/>
          </ac:spMkLst>
        </pc:spChg>
        <pc:spChg chg="mod">
          <ac:chgData name="Scruel Tao" userId="5ea5c98d59b44d4b" providerId="LiveId" clId="{57BFEBFE-2234-4CFE-83A8-04F7F6AB4AD2}" dt="2023-04-29T18:26:53.904" v="29" actId="113"/>
          <ac:spMkLst>
            <pc:docMk/>
            <pc:sldMk cId="3519437269" sldId="279"/>
            <ac:spMk id="7" creationId="{12C899D8-51C5-D9B7-A323-E6EFE4AB5C33}"/>
          </ac:spMkLst>
        </pc:spChg>
      </pc:sldChg>
      <pc:sldChg chg="add del">
        <pc:chgData name="Scruel Tao" userId="5ea5c98d59b44d4b" providerId="LiveId" clId="{57BFEBFE-2234-4CFE-83A8-04F7F6AB4AD2}" dt="2023-04-29T14:09:46.196" v="28" actId="47"/>
        <pc:sldMkLst>
          <pc:docMk/>
          <pc:sldMk cId="3745708182" sldId="280"/>
        </pc:sldMkLst>
      </pc:sldChg>
      <pc:sldChg chg="modSp add del mod">
        <pc:chgData name="Scruel Tao" userId="5ea5c98d59b44d4b" providerId="LiveId" clId="{57BFEBFE-2234-4CFE-83A8-04F7F6AB4AD2}" dt="2023-04-26T03:04:40.754" v="22"/>
        <pc:sldMkLst>
          <pc:docMk/>
          <pc:sldMk cId="364430658" sldId="282"/>
        </pc:sldMkLst>
        <pc:spChg chg="mod">
          <ac:chgData name="Scruel Tao" userId="5ea5c98d59b44d4b" providerId="LiveId" clId="{57BFEBFE-2234-4CFE-83A8-04F7F6AB4AD2}" dt="2023-04-26T03:04:40.754" v="22"/>
          <ac:spMkLst>
            <pc:docMk/>
            <pc:sldMk cId="364430658" sldId="282"/>
            <ac:spMk id="2" creationId="{1CBF67D3-549D-0623-7687-618F66C7933B}"/>
          </ac:spMkLst>
        </pc:spChg>
      </pc:sldChg>
      <pc:sldChg chg="modSp add mod">
        <pc:chgData name="Scruel Tao" userId="5ea5c98d59b44d4b" providerId="LiveId" clId="{57BFEBFE-2234-4CFE-83A8-04F7F6AB4AD2}" dt="2023-04-29T18:26:54.894" v="30" actId="113"/>
        <pc:sldMkLst>
          <pc:docMk/>
          <pc:sldMk cId="3277191409" sldId="283"/>
        </pc:sldMkLst>
        <pc:spChg chg="mod">
          <ac:chgData name="Scruel Tao" userId="5ea5c98d59b44d4b" providerId="LiveId" clId="{57BFEBFE-2234-4CFE-83A8-04F7F6AB4AD2}" dt="2023-04-26T08:26:46.157" v="26" actId="2711"/>
          <ac:spMkLst>
            <pc:docMk/>
            <pc:sldMk cId="3277191409" sldId="283"/>
            <ac:spMk id="2" creationId="{BAD162F0-2175-84E9-2387-55F669162449}"/>
          </ac:spMkLst>
        </pc:spChg>
        <pc:spChg chg="mod">
          <ac:chgData name="Scruel Tao" userId="5ea5c98d59b44d4b" providerId="LiveId" clId="{57BFEBFE-2234-4CFE-83A8-04F7F6AB4AD2}" dt="2023-04-29T18:26:54.894" v="30" actId="113"/>
          <ac:spMkLst>
            <pc:docMk/>
            <pc:sldMk cId="3277191409" sldId="283"/>
            <ac:spMk id="7" creationId="{12C899D8-51C5-D9B7-A323-E6EFE4AB5C33}"/>
          </ac:spMkLst>
        </pc:spChg>
      </pc:sldChg>
      <pc:sldChg chg="add">
        <pc:chgData name="Scruel Tao" userId="5ea5c98d59b44d4b" providerId="LiveId" clId="{57BFEBFE-2234-4CFE-83A8-04F7F6AB4AD2}" dt="2023-04-29T14:09:44.585" v="27"/>
        <pc:sldMkLst>
          <pc:docMk/>
          <pc:sldMk cId="2972236954" sldId="284"/>
        </pc:sldMkLst>
      </pc:sldChg>
      <pc:sldChg chg="add del">
        <pc:chgData name="Scruel Tao" userId="5ea5c98d59b44d4b" providerId="LiveId" clId="{57BFEBFE-2234-4CFE-83A8-04F7F6AB4AD2}" dt="2023-05-01T18:25:45.308" v="36" actId="47"/>
        <pc:sldMkLst>
          <pc:docMk/>
          <pc:sldMk cId="4262794747" sldId="285"/>
        </pc:sldMkLst>
      </pc:sldChg>
      <pc:sldChg chg="add del">
        <pc:chgData name="Scruel Tao" userId="5ea5c98d59b44d4b" providerId="LiveId" clId="{57BFEBFE-2234-4CFE-83A8-04F7F6AB4AD2}" dt="2023-05-04T01:21:09.823" v="47" actId="47"/>
        <pc:sldMkLst>
          <pc:docMk/>
          <pc:sldMk cId="1599418885" sldId="286"/>
        </pc:sldMkLst>
      </pc:sldChg>
      <pc:sldChg chg="add del">
        <pc:chgData name="Scruel Tao" userId="5ea5c98d59b44d4b" providerId="LiveId" clId="{57BFEBFE-2234-4CFE-83A8-04F7F6AB4AD2}" dt="2023-05-05T02:29:35.564" v="51" actId="47"/>
        <pc:sldMkLst>
          <pc:docMk/>
          <pc:sldMk cId="3161108256" sldId="363"/>
        </pc:sldMkLst>
      </pc:sldChg>
      <pc:sldChg chg="add del">
        <pc:chgData name="Scruel Tao" userId="5ea5c98d59b44d4b" providerId="LiveId" clId="{57BFEBFE-2234-4CFE-83A8-04F7F6AB4AD2}" dt="2023-05-04T18:19:28.496" v="53" actId="47"/>
        <pc:sldMkLst>
          <pc:docMk/>
          <pc:sldMk cId="1617385119" sldId="364"/>
        </pc:sldMkLst>
      </pc:sldChg>
      <pc:sldChg chg="add del">
        <pc:chgData name="Scruel Tao" userId="5ea5c98d59b44d4b" providerId="LiveId" clId="{57BFEBFE-2234-4CFE-83A8-04F7F6AB4AD2}" dt="2023-05-04T18:25:16.063" v="55" actId="47"/>
        <pc:sldMkLst>
          <pc:docMk/>
          <pc:sldMk cId="858978597" sldId="365"/>
        </pc:sldMkLst>
      </pc:sldChg>
      <pc:sldChg chg="add">
        <pc:chgData name="Scruel Tao" userId="5ea5c98d59b44d4b" providerId="LiveId" clId="{57BFEBFE-2234-4CFE-83A8-04F7F6AB4AD2}" dt="2023-05-04T18:25:15.075" v="54"/>
        <pc:sldMkLst>
          <pc:docMk/>
          <pc:sldMk cId="3625446739" sldId="366"/>
        </pc:sldMkLst>
      </pc:sldChg>
      <pc:sldMasterChg chg="modSldLayout">
        <pc:chgData name="Scruel Tao" userId="5ea5c98d59b44d4b" providerId="LiveId" clId="{57BFEBFE-2234-4CFE-83A8-04F7F6AB4AD2}" dt="2023-05-16T03:58:30.531" v="57" actId="478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57BFEBFE-2234-4CFE-83A8-04F7F6AB4AD2}" dt="2023-05-03T01:08:48.286" v="43" actId="271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57BFEBFE-2234-4CFE-83A8-04F7F6AB4AD2}" dt="2023-05-03T01:08:48.286" v="43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57BFEBFE-2234-4CFE-83A8-04F7F6AB4AD2}" dt="2023-05-03T00:11:21.222" v="39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57BFEBFE-2234-4CFE-83A8-04F7F6AB4AD2}" dt="2023-05-03T00:11:21.405" v="40"/>
            <ac:spMkLst>
              <pc:docMk/>
              <pc:sldMasterMk cId="1766057859" sldId="2147483648"/>
              <pc:sldLayoutMk cId="2116765151" sldId="2147483650"/>
              <ac:spMk id="8" creationId="{A1AF228E-0242-02A8-D76E-7253FA3678AF}"/>
            </ac:spMkLst>
          </pc:spChg>
        </pc:sldLayoutChg>
        <pc:sldLayoutChg chg="addSp delSp modSp mod">
          <pc:chgData name="Scruel Tao" userId="5ea5c98d59b44d4b" providerId="LiveId" clId="{57BFEBFE-2234-4CFE-83A8-04F7F6AB4AD2}" dt="2023-05-03T01:08:54.131" v="45" actId="2711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57BFEBFE-2234-4CFE-83A8-04F7F6AB4AD2}" dt="2023-05-03T01:08:51.851" v="44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57BFEBFE-2234-4CFE-83A8-04F7F6AB4AD2}" dt="2023-05-03T01:08:54.131" v="45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57BFEBFE-2234-4CFE-83A8-04F7F6AB4AD2}" dt="2023-05-03T00:11:24.237" v="41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57BFEBFE-2234-4CFE-83A8-04F7F6AB4AD2}" dt="2023-05-03T00:11:24.443" v="42"/>
            <ac:spMkLst>
              <pc:docMk/>
              <pc:sldMasterMk cId="1766057859" sldId="2147483648"/>
              <pc:sldLayoutMk cId="2296489930" sldId="2147483652"/>
              <ac:spMk id="9" creationId="{5BEA18A1-02DE-8779-C3EC-CB1C747507D0}"/>
            </ac:spMkLst>
          </pc:spChg>
        </pc:sldLayoutChg>
        <pc:sldLayoutChg chg="delSp">
          <pc:chgData name="Scruel Tao" userId="5ea5c98d59b44d4b" providerId="LiveId" clId="{57BFEBFE-2234-4CFE-83A8-04F7F6AB4AD2}" dt="2023-05-16T03:58:30.531" v="57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57BFEBFE-2234-4CFE-83A8-04F7F6AB4AD2}" dt="2023-05-16T03:58:30.531" v="57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921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739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AF228E-0242-02A8-D76E-7253FA3678AF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EA18A1-02DE-8779-C3EC-CB1C747507D0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327CE1F-7FDD-55D8-112F-2CF8B9A1BDAF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下载数据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16.1 CSV </a:t>
            </a:r>
            <a:r>
              <a:rPr lang="zh-CN" altLang="en-US" dirty="0"/>
              <a:t>文件格式</a:t>
            </a:r>
            <a:endParaRPr lang="en-US" altLang="zh-CN" dirty="0"/>
          </a:p>
          <a:p>
            <a:r>
              <a:rPr lang="en-US" altLang="zh-CN" dirty="0"/>
              <a:t>16.2 </a:t>
            </a:r>
            <a:r>
              <a:rPr lang="zh-CN" altLang="en-US" dirty="0"/>
              <a:t>制作全球地震散点图：</a:t>
            </a:r>
            <a:r>
              <a:rPr lang="en-US" altLang="zh-CN" dirty="0" err="1"/>
              <a:t>GeoJSON</a:t>
            </a:r>
            <a:endParaRPr lang="en-US" altLang="zh-CN" dirty="0"/>
          </a:p>
          <a:p>
            <a:r>
              <a:rPr lang="en-US" altLang="zh-CN" dirty="0"/>
              <a:t>16.3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16.1 </a:t>
            </a:r>
            <a:r>
              <a:rPr lang="en-US" altLang="zh-CN" dirty="0">
                <a:latin typeface="+mj-lt"/>
              </a:rPr>
              <a:t>CSV</a:t>
            </a:r>
            <a:r>
              <a:rPr lang="en-US" altLang="zh-CN" dirty="0"/>
              <a:t> </a:t>
            </a:r>
            <a:r>
              <a:rPr lang="zh-CN" altLang="en-US" dirty="0"/>
              <a:t>文件格式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16.2 </a:t>
            </a:r>
            <a:r>
              <a:rPr lang="zh-CN" altLang="en-US" dirty="0"/>
              <a:t>制作全球地震散点图：</a:t>
            </a:r>
            <a:r>
              <a:rPr lang="en-US" altLang="zh-CN" dirty="0" err="1">
                <a:latin typeface="+mj-lt"/>
              </a:rPr>
              <a:t>GeoJSON</a:t>
            </a:r>
            <a:endParaRPr lang="en-US" altLang="zh-CN" dirty="0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19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16.3 </a:t>
            </a:r>
            <a:r>
              <a:rPr lang="zh-CN" altLang="en-US"/>
              <a:t>小结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r>
              <a:rPr lang="zh-CN" altLang="en-US" dirty="0"/>
              <a:t>在下一章中，我们将学习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7223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313</Words>
  <Application>Microsoft Office PowerPoint</Application>
  <PresentationFormat>宽屏</PresentationFormat>
  <Paragraphs>49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华文琥珀</vt:lpstr>
      <vt:lpstr>宋体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第16 章 下载数据</vt:lpstr>
      <vt:lpstr>16.1 CSV 文件格式</vt:lpstr>
      <vt:lpstr>16.2 制作全球地震散点图：GeoJSON</vt:lpstr>
      <vt:lpstr>16.3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2023-06-02T13:48:26Z</dcterms:modified>
</cp:coreProperties>
</file>