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0" r:id="rId2"/>
    <p:sldId id="367" r:id="rId3"/>
    <p:sldId id="257" r:id="rId4"/>
    <p:sldId id="279" r:id="rId5"/>
    <p:sldId id="368" r:id="rId6"/>
    <p:sldId id="283" r:id="rId7"/>
    <p:sldId id="282" r:id="rId8"/>
    <p:sldId id="28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AD4"/>
    <a:srgbClr val="F6E979"/>
    <a:srgbClr val="92B3AD"/>
    <a:srgbClr val="12857E"/>
    <a:srgbClr val="000000"/>
    <a:srgbClr val="FFFFFF"/>
    <a:srgbClr val="993300"/>
    <a:srgbClr val="CC3300"/>
    <a:srgbClr val="6633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74" autoAdjust="0"/>
    <p:restoredTop sz="78086" autoAdjust="0"/>
  </p:normalViewPr>
  <p:slideViewPr>
    <p:cSldViewPr snapToGrid="0">
      <p:cViewPr varScale="1">
        <p:scale>
          <a:sx n="82" d="100"/>
          <a:sy n="82" d="100"/>
        </p:scale>
        <p:origin x="65" y="1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33" d="100"/>
          <a:sy n="33" d="100"/>
        </p:scale>
        <p:origin x="3114" y="10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ruel Tao" userId="5ea5c98d59b44d4b" providerId="LiveId" clId="{EE0719F7-5D9A-434F-94D9-1FE244660D86}"/>
    <pc:docChg chg="modSld">
      <pc:chgData name="Scruel Tao" userId="5ea5c98d59b44d4b" providerId="LiveId" clId="{EE0719F7-5D9A-434F-94D9-1FE244660D86}" dt="2023-06-02T13:48:17.930" v="0" actId="20577"/>
      <pc:docMkLst>
        <pc:docMk/>
      </pc:docMkLst>
      <pc:sldChg chg="modSp mod">
        <pc:chgData name="Scruel Tao" userId="5ea5c98d59b44d4b" providerId="LiveId" clId="{EE0719F7-5D9A-434F-94D9-1FE244660D86}" dt="2023-06-02T13:48:17.930" v="0" actId="20577"/>
        <pc:sldMkLst>
          <pc:docMk/>
          <pc:sldMk cId="0" sldId="260"/>
        </pc:sldMkLst>
        <pc:spChg chg="mod">
          <ac:chgData name="Scruel Tao" userId="5ea5c98d59b44d4b" providerId="LiveId" clId="{EE0719F7-5D9A-434F-94D9-1FE244660D86}" dt="2023-06-02T13:48:17.930" v="0" actId="20577"/>
          <ac:spMkLst>
            <pc:docMk/>
            <pc:sldMk cId="0" sldId="260"/>
            <ac:spMk id="1227783" creationId="{F7B3941E-B689-22D6-F18C-358E4BAEDF5F}"/>
          </ac:spMkLst>
        </pc:spChg>
      </pc:sldChg>
    </pc:docChg>
  </pc:docChgLst>
  <pc:docChgLst>
    <pc:chgData name="Scruel Tao" userId="5ea5c98d59b44d4b" providerId="LiveId" clId="{8495EC7F-A5A7-48C0-A00F-0C799F38365E}"/>
    <pc:docChg chg="undo custSel addSld delSld modSld sldOrd modMainMaster">
      <pc:chgData name="Scruel Tao" userId="5ea5c98d59b44d4b" providerId="LiveId" clId="{8495EC7F-A5A7-48C0-A00F-0C799F38365E}" dt="2023-05-16T03:58:13.951" v="95" actId="478"/>
      <pc:docMkLst>
        <pc:docMk/>
      </pc:docMkLst>
      <pc:sldChg chg="delSp modSp add del mod">
        <pc:chgData name="Scruel Tao" userId="5ea5c98d59b44d4b" providerId="LiveId" clId="{8495EC7F-A5A7-48C0-A00F-0C799F38365E}" dt="2023-05-04T01:21:04.827" v="74" actId="478"/>
        <pc:sldMkLst>
          <pc:docMk/>
          <pc:sldMk cId="1112998187" sldId="257"/>
        </pc:sldMkLst>
        <pc:spChg chg="mod">
          <ac:chgData name="Scruel Tao" userId="5ea5c98d59b44d4b" providerId="LiveId" clId="{8495EC7F-A5A7-48C0-A00F-0C799F38365E}" dt="2023-04-26T03:05:54.294" v="39" actId="2711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8495EC7F-A5A7-48C0-A00F-0C799F38365E}" dt="2023-04-26T03:05:55.961" v="41" actId="20577"/>
          <ac:spMkLst>
            <pc:docMk/>
            <pc:sldMk cId="1112998187" sldId="257"/>
            <ac:spMk id="3" creationId="{AC7759D9-0BB4-08ED-8476-24F7D903D6DE}"/>
          </ac:spMkLst>
        </pc:spChg>
        <pc:spChg chg="del">
          <ac:chgData name="Scruel Tao" userId="5ea5c98d59b44d4b" providerId="LiveId" clId="{8495EC7F-A5A7-48C0-A00F-0C799F38365E}" dt="2023-05-04T01:21:04.827" v="74" actId="478"/>
          <ac:spMkLst>
            <pc:docMk/>
            <pc:sldMk cId="1112998187" sldId="257"/>
            <ac:spMk id="4" creationId="{6AD46250-9B6B-223F-E667-F7185C441368}"/>
          </ac:spMkLst>
        </pc:spChg>
      </pc:sldChg>
      <pc:sldChg chg="addSp delSp modSp mod">
        <pc:chgData name="Scruel Tao" userId="5ea5c98d59b44d4b" providerId="LiveId" clId="{8495EC7F-A5A7-48C0-A00F-0C799F38365E}" dt="2023-05-16T03:58:06.020" v="94" actId="478"/>
        <pc:sldMkLst>
          <pc:docMk/>
          <pc:sldMk cId="0" sldId="260"/>
        </pc:sldMkLst>
        <pc:spChg chg="del">
          <ac:chgData name="Scruel Tao" userId="5ea5c98d59b44d4b" providerId="LiveId" clId="{8495EC7F-A5A7-48C0-A00F-0C799F38365E}" dt="2023-05-16T03:58:06.020" v="94" actId="478"/>
          <ac:spMkLst>
            <pc:docMk/>
            <pc:sldMk cId="0" sldId="260"/>
            <ac:spMk id="2" creationId="{51B8E4C0-E15B-4BD0-7B5B-A44A3D5B0C34}"/>
          </ac:spMkLst>
        </pc:spChg>
        <pc:spChg chg="del">
          <ac:chgData name="Scruel Tao" userId="5ea5c98d59b44d4b" providerId="LiveId" clId="{8495EC7F-A5A7-48C0-A00F-0C799F38365E}" dt="2023-05-03T00:11:03.491" v="63" actId="478"/>
          <ac:spMkLst>
            <pc:docMk/>
            <pc:sldMk cId="0" sldId="260"/>
            <ac:spMk id="3" creationId="{C8068F35-EF78-6218-F528-48E9ED924DF4}"/>
          </ac:spMkLst>
        </pc:spChg>
        <pc:spChg chg="add mod">
          <ac:chgData name="Scruel Tao" userId="5ea5c98d59b44d4b" providerId="LiveId" clId="{8495EC7F-A5A7-48C0-A00F-0C799F38365E}" dt="2023-05-03T00:11:03.711" v="64"/>
          <ac:spMkLst>
            <pc:docMk/>
            <pc:sldMk cId="0" sldId="260"/>
            <ac:spMk id="4" creationId="{AE0A3D4C-3E1C-5A03-D304-AFFBDDF5EEC2}"/>
          </ac:spMkLst>
        </pc:spChg>
        <pc:spChg chg="mod">
          <ac:chgData name="Scruel Tao" userId="5ea5c98d59b44d4b" providerId="LiveId" clId="{8495EC7F-A5A7-48C0-A00F-0C799F38365E}" dt="2023-04-29T18:29:50.470" v="57"/>
          <ac:spMkLst>
            <pc:docMk/>
            <pc:sldMk cId="0" sldId="260"/>
            <ac:spMk id="1227783" creationId="{F7B3941E-B689-22D6-F18C-358E4BAEDF5F}"/>
          </ac:spMkLst>
        </pc:spChg>
      </pc:sldChg>
      <pc:sldChg chg="add del">
        <pc:chgData name="Scruel Tao" userId="5ea5c98d59b44d4b" providerId="LiveId" clId="{8495EC7F-A5A7-48C0-A00F-0C799F38365E}" dt="2023-05-01T18:24:46.793" v="60" actId="47"/>
        <pc:sldMkLst>
          <pc:docMk/>
          <pc:sldMk cId="2706538019" sldId="277"/>
        </pc:sldMkLst>
      </pc:sldChg>
      <pc:sldChg chg="modSp add del mod modAnim">
        <pc:chgData name="Scruel Tao" userId="5ea5c98d59b44d4b" providerId="LiveId" clId="{8495EC7F-A5A7-48C0-A00F-0C799F38365E}" dt="2023-05-04T18:24:53.689" v="93"/>
        <pc:sldMkLst>
          <pc:docMk/>
          <pc:sldMk cId="3519437269" sldId="279"/>
        </pc:sldMkLst>
        <pc:spChg chg="mod">
          <ac:chgData name="Scruel Tao" userId="5ea5c98d59b44d4b" providerId="LiveId" clId="{8495EC7F-A5A7-48C0-A00F-0C799F38365E}" dt="2023-05-04T18:24:53.689" v="93"/>
          <ac:spMkLst>
            <pc:docMk/>
            <pc:sldMk cId="3519437269" sldId="279"/>
            <ac:spMk id="2" creationId="{BAD162F0-2175-84E9-2387-55F669162449}"/>
          </ac:spMkLst>
        </pc:spChg>
        <pc:spChg chg="mod">
          <ac:chgData name="Scruel Tao" userId="5ea5c98d59b44d4b" providerId="LiveId" clId="{8495EC7F-A5A7-48C0-A00F-0C799F38365E}" dt="2023-04-29T18:26:48.798" v="55" actId="113"/>
          <ac:spMkLst>
            <pc:docMk/>
            <pc:sldMk cId="3519437269" sldId="279"/>
            <ac:spMk id="7" creationId="{12C899D8-51C5-D9B7-A323-E6EFE4AB5C33}"/>
          </ac:spMkLst>
        </pc:spChg>
      </pc:sldChg>
      <pc:sldChg chg="add del">
        <pc:chgData name="Scruel Tao" userId="5ea5c98d59b44d4b" providerId="LiveId" clId="{8495EC7F-A5A7-48C0-A00F-0C799F38365E}" dt="2023-04-29T14:08:35.211" v="54" actId="47"/>
        <pc:sldMkLst>
          <pc:docMk/>
          <pc:sldMk cId="3745708182" sldId="280"/>
        </pc:sldMkLst>
      </pc:sldChg>
      <pc:sldChg chg="modSp add del mod">
        <pc:chgData name="Scruel Tao" userId="5ea5c98d59b44d4b" providerId="LiveId" clId="{8495EC7F-A5A7-48C0-A00F-0C799F38365E}" dt="2023-04-26T03:06:05.888" v="44"/>
        <pc:sldMkLst>
          <pc:docMk/>
          <pc:sldMk cId="364430658" sldId="282"/>
        </pc:sldMkLst>
        <pc:spChg chg="mod">
          <ac:chgData name="Scruel Tao" userId="5ea5c98d59b44d4b" providerId="LiveId" clId="{8495EC7F-A5A7-48C0-A00F-0C799F38365E}" dt="2023-04-26T03:06:05.888" v="44"/>
          <ac:spMkLst>
            <pc:docMk/>
            <pc:sldMk cId="364430658" sldId="282"/>
            <ac:spMk id="2" creationId="{1CBF67D3-549D-0623-7687-618F66C7933B}"/>
          </ac:spMkLst>
        </pc:spChg>
      </pc:sldChg>
      <pc:sldChg chg="modSp add mod">
        <pc:chgData name="Scruel Tao" userId="5ea5c98d59b44d4b" providerId="LiveId" clId="{8495EC7F-A5A7-48C0-A00F-0C799F38365E}" dt="2023-04-29T18:26:49.821" v="56" actId="113"/>
        <pc:sldMkLst>
          <pc:docMk/>
          <pc:sldMk cId="3695613070" sldId="283"/>
        </pc:sldMkLst>
        <pc:spChg chg="mod">
          <ac:chgData name="Scruel Tao" userId="5ea5c98d59b44d4b" providerId="LiveId" clId="{8495EC7F-A5A7-48C0-A00F-0C799F38365E}" dt="2023-04-26T08:26:25.562" v="51" actId="2711"/>
          <ac:spMkLst>
            <pc:docMk/>
            <pc:sldMk cId="3695613070" sldId="283"/>
            <ac:spMk id="2" creationId="{BAD162F0-2175-84E9-2387-55F669162449}"/>
          </ac:spMkLst>
        </pc:spChg>
        <pc:spChg chg="mod">
          <ac:chgData name="Scruel Tao" userId="5ea5c98d59b44d4b" providerId="LiveId" clId="{8495EC7F-A5A7-48C0-A00F-0C799F38365E}" dt="2023-04-29T18:26:49.821" v="56" actId="113"/>
          <ac:spMkLst>
            <pc:docMk/>
            <pc:sldMk cId="3695613070" sldId="283"/>
            <ac:spMk id="7" creationId="{12C899D8-51C5-D9B7-A323-E6EFE4AB5C33}"/>
          </ac:spMkLst>
        </pc:spChg>
      </pc:sldChg>
      <pc:sldChg chg="add">
        <pc:chgData name="Scruel Tao" userId="5ea5c98d59b44d4b" providerId="LiveId" clId="{8495EC7F-A5A7-48C0-A00F-0C799F38365E}" dt="2023-04-29T14:08:32.482" v="53"/>
        <pc:sldMkLst>
          <pc:docMk/>
          <pc:sldMk cId="1608296795" sldId="284"/>
        </pc:sldMkLst>
      </pc:sldChg>
      <pc:sldChg chg="add del">
        <pc:chgData name="Scruel Tao" userId="5ea5c98d59b44d4b" providerId="LiveId" clId="{8495EC7F-A5A7-48C0-A00F-0C799F38365E}" dt="2023-04-26T08:26:29.474" v="52" actId="47"/>
        <pc:sldMkLst>
          <pc:docMk/>
          <pc:sldMk cId="3483218487" sldId="284"/>
        </pc:sldMkLst>
      </pc:sldChg>
      <pc:sldChg chg="add del">
        <pc:chgData name="Scruel Tao" userId="5ea5c98d59b44d4b" providerId="LiveId" clId="{8495EC7F-A5A7-48C0-A00F-0C799F38365E}" dt="2023-05-01T18:25:39.044" v="62" actId="47"/>
        <pc:sldMkLst>
          <pc:docMk/>
          <pc:sldMk cId="4004556367" sldId="285"/>
        </pc:sldMkLst>
      </pc:sldChg>
      <pc:sldChg chg="add del">
        <pc:chgData name="Scruel Tao" userId="5ea5c98d59b44d4b" providerId="LiveId" clId="{8495EC7F-A5A7-48C0-A00F-0C799F38365E}" dt="2023-05-04T01:21:03.097" v="73" actId="47"/>
        <pc:sldMkLst>
          <pc:docMk/>
          <pc:sldMk cId="1599418885" sldId="286"/>
        </pc:sldMkLst>
      </pc:sldChg>
      <pc:sldChg chg="add del">
        <pc:chgData name="Scruel Tao" userId="5ea5c98d59b44d4b" providerId="LiveId" clId="{8495EC7F-A5A7-48C0-A00F-0C799F38365E}" dt="2023-05-05T02:29:28.215" v="81" actId="47"/>
        <pc:sldMkLst>
          <pc:docMk/>
          <pc:sldMk cId="3161108256" sldId="363"/>
        </pc:sldMkLst>
      </pc:sldChg>
      <pc:sldChg chg="add del">
        <pc:chgData name="Scruel Tao" userId="5ea5c98d59b44d4b" providerId="LiveId" clId="{8495EC7F-A5A7-48C0-A00F-0C799F38365E}" dt="2023-05-04T18:19:24.744" v="83" actId="47"/>
        <pc:sldMkLst>
          <pc:docMk/>
          <pc:sldMk cId="944781482" sldId="364"/>
        </pc:sldMkLst>
      </pc:sldChg>
      <pc:sldChg chg="add del ord">
        <pc:chgData name="Scruel Tao" userId="5ea5c98d59b44d4b" providerId="LiveId" clId="{8495EC7F-A5A7-48C0-A00F-0C799F38365E}" dt="2023-05-05T02:29:26.145" v="79"/>
        <pc:sldMkLst>
          <pc:docMk/>
          <pc:sldMk cId="1971683567" sldId="364"/>
        </pc:sldMkLst>
      </pc:sldChg>
      <pc:sldChg chg="add del">
        <pc:chgData name="Scruel Tao" userId="5ea5c98d59b44d4b" providerId="LiveId" clId="{8495EC7F-A5A7-48C0-A00F-0C799F38365E}" dt="2023-05-04T18:23:12.236" v="89" actId="47"/>
        <pc:sldMkLst>
          <pc:docMk/>
          <pc:sldMk cId="858978597" sldId="365"/>
        </pc:sldMkLst>
      </pc:sldChg>
      <pc:sldChg chg="add del">
        <pc:chgData name="Scruel Tao" userId="5ea5c98d59b44d4b" providerId="LiveId" clId="{8495EC7F-A5A7-48C0-A00F-0C799F38365E}" dt="2023-05-04T18:19:53.834" v="87" actId="47"/>
        <pc:sldMkLst>
          <pc:docMk/>
          <pc:sldMk cId="3451108309" sldId="366"/>
        </pc:sldMkLst>
      </pc:sldChg>
      <pc:sldChg chg="add del">
        <pc:chgData name="Scruel Tao" userId="5ea5c98d59b44d4b" providerId="LiveId" clId="{8495EC7F-A5A7-48C0-A00F-0C799F38365E}" dt="2023-05-04T18:24:46.767" v="91" actId="47"/>
        <pc:sldMkLst>
          <pc:docMk/>
          <pc:sldMk cId="3625446739" sldId="366"/>
        </pc:sldMkLst>
      </pc:sldChg>
      <pc:sldChg chg="add">
        <pc:chgData name="Scruel Tao" userId="5ea5c98d59b44d4b" providerId="LiveId" clId="{8495EC7F-A5A7-48C0-A00F-0C799F38365E}" dt="2023-05-04T18:24:45.728" v="90"/>
        <pc:sldMkLst>
          <pc:docMk/>
          <pc:sldMk cId="2812476340" sldId="367"/>
        </pc:sldMkLst>
      </pc:sldChg>
      <pc:sldChg chg="add">
        <pc:chgData name="Scruel Tao" userId="5ea5c98d59b44d4b" providerId="LiveId" clId="{8495EC7F-A5A7-48C0-A00F-0C799F38365E}" dt="2023-05-04T18:24:48.854" v="92"/>
        <pc:sldMkLst>
          <pc:docMk/>
          <pc:sldMk cId="39072809" sldId="368"/>
        </pc:sldMkLst>
      </pc:sldChg>
      <pc:sldMasterChg chg="modSldLayout">
        <pc:chgData name="Scruel Tao" userId="5ea5c98d59b44d4b" providerId="LiveId" clId="{8495EC7F-A5A7-48C0-A00F-0C799F38365E}" dt="2023-05-16T03:58:13.951" v="95" actId="478"/>
        <pc:sldMasterMkLst>
          <pc:docMk/>
          <pc:sldMasterMk cId="1766057859" sldId="2147483648"/>
        </pc:sldMasterMkLst>
        <pc:sldLayoutChg chg="addSp delSp modSp mod">
          <pc:chgData name="Scruel Tao" userId="5ea5c98d59b44d4b" providerId="LiveId" clId="{8495EC7F-A5A7-48C0-A00F-0C799F38365E}" dt="2023-05-03T01:08:39.529" v="71" actId="2711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8495EC7F-A5A7-48C0-A00F-0C799F38365E}" dt="2023-05-03T01:08:39.529" v="71" actId="2711"/>
            <ac:spMkLst>
              <pc:docMk/>
              <pc:sldMasterMk cId="1766057859" sldId="2147483648"/>
              <pc:sldLayoutMk cId="2116765151" sldId="2147483650"/>
              <ac:spMk id="3" creationId="{9C7469E7-ED7E-A1F2-48AF-DF31AAC06407}"/>
            </ac:spMkLst>
          </pc:spChg>
          <pc:spChg chg="del">
            <ac:chgData name="Scruel Tao" userId="5ea5c98d59b44d4b" providerId="LiveId" clId="{8495EC7F-A5A7-48C0-A00F-0C799F38365E}" dt="2023-05-03T00:11:09.227" v="65" actId="478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  <pc:spChg chg="add mod">
            <ac:chgData name="Scruel Tao" userId="5ea5c98d59b44d4b" providerId="LiveId" clId="{8495EC7F-A5A7-48C0-A00F-0C799F38365E}" dt="2023-05-03T00:11:09.442" v="66"/>
            <ac:spMkLst>
              <pc:docMk/>
              <pc:sldMasterMk cId="1766057859" sldId="2147483648"/>
              <pc:sldLayoutMk cId="2116765151" sldId="2147483650"/>
              <ac:spMk id="8" creationId="{6705FACE-117E-822E-C311-3F2841890248}"/>
            </ac:spMkLst>
          </pc:spChg>
        </pc:sldLayoutChg>
        <pc:sldLayoutChg chg="addSp delSp modSp mod">
          <pc:chgData name="Scruel Tao" userId="5ea5c98d59b44d4b" providerId="LiveId" clId="{8495EC7F-A5A7-48C0-A00F-0C799F38365E}" dt="2023-05-03T01:08:33.516" v="70" actId="2711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8495EC7F-A5A7-48C0-A00F-0C799F38365E}" dt="2023-05-03T01:08:28.783" v="69" actId="2711"/>
            <ac:spMkLst>
              <pc:docMk/>
              <pc:sldMasterMk cId="1766057859" sldId="2147483648"/>
              <pc:sldLayoutMk cId="2296489930" sldId="2147483652"/>
              <ac:spMk id="3" creationId="{FA361A1F-DD24-D4DC-FDF8-14089EDC7CAD}"/>
            </ac:spMkLst>
          </pc:spChg>
          <pc:spChg chg="mod">
            <ac:chgData name="Scruel Tao" userId="5ea5c98d59b44d4b" providerId="LiveId" clId="{8495EC7F-A5A7-48C0-A00F-0C799F38365E}" dt="2023-05-03T01:08:33.516" v="70" actId="2711"/>
            <ac:spMkLst>
              <pc:docMk/>
              <pc:sldMasterMk cId="1766057859" sldId="2147483648"/>
              <pc:sldLayoutMk cId="2296489930" sldId="2147483652"/>
              <ac:spMk id="4" creationId="{F7656781-5A02-AEE4-2F0C-71BC7C17E38F}"/>
            </ac:spMkLst>
          </pc:spChg>
          <pc:spChg chg="del">
            <ac:chgData name="Scruel Tao" userId="5ea5c98d59b44d4b" providerId="LiveId" clId="{8495EC7F-A5A7-48C0-A00F-0C799F38365E}" dt="2023-05-03T00:11:11.794" v="67" actId="478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  <pc:spChg chg="add mod">
            <ac:chgData name="Scruel Tao" userId="5ea5c98d59b44d4b" providerId="LiveId" clId="{8495EC7F-A5A7-48C0-A00F-0C799F38365E}" dt="2023-05-03T00:11:11.998" v="68"/>
            <ac:spMkLst>
              <pc:docMk/>
              <pc:sldMasterMk cId="1766057859" sldId="2147483648"/>
              <pc:sldLayoutMk cId="2296489930" sldId="2147483652"/>
              <ac:spMk id="9" creationId="{ADA0A9BE-24D7-1D81-8987-8595D1922D5A}"/>
            </ac:spMkLst>
          </pc:spChg>
        </pc:sldLayoutChg>
        <pc:sldLayoutChg chg="delSp">
          <pc:chgData name="Scruel Tao" userId="5ea5c98d59b44d4b" providerId="LiveId" clId="{8495EC7F-A5A7-48C0-A00F-0C799F38365E}" dt="2023-05-16T03:58:13.951" v="95" actId="478"/>
          <pc:sldLayoutMkLst>
            <pc:docMk/>
            <pc:sldMasterMk cId="1766057859" sldId="2147483648"/>
            <pc:sldLayoutMk cId="1337634028" sldId="2147483660"/>
          </pc:sldLayoutMkLst>
          <pc:spChg chg="del">
            <ac:chgData name="Scruel Tao" userId="5ea5c98d59b44d4b" providerId="LiveId" clId="{8495EC7F-A5A7-48C0-A00F-0C799F38365E}" dt="2023-05-16T03:58:13.951" v="95" actId="478"/>
            <ac:spMkLst>
              <pc:docMk/>
              <pc:sldMasterMk cId="1766057859" sldId="2147483648"/>
              <pc:sldLayoutMk cId="1337634028" sldId="2147483660"/>
              <ac:spMk id="19472" creationId="{BD0BF484-93B1-9A87-952A-7D5E9B29C38D}"/>
            </ac:spMkLst>
          </pc:spChg>
        </pc:sldLayoutChg>
      </pc:sldMasterChg>
    </pc:docChg>
  </pc:docChgLst>
  <pc:docChgLst>
    <pc:chgData name="Scruel Tao" userId="5ea5c98d59b44d4b" providerId="LiveId" clId="{2BA6F94F-59B6-4AA6-9DB6-4A8227DBE37E}"/>
    <pc:docChg chg="undo redo custSel addSld delSld modSld sldOrd modMainMaster">
      <pc:chgData name="Scruel Tao" userId="5ea5c98d59b44d4b" providerId="LiveId" clId="{2BA6F94F-59B6-4AA6-9DB6-4A8227DBE37E}" dt="2023-04-06T03:22:01.021" v="6326" actId="20577"/>
      <pc:docMkLst>
        <pc:docMk/>
      </pc:docMkLst>
      <pc:sldChg chg="del">
        <pc:chgData name="Scruel Tao" userId="5ea5c98d59b44d4b" providerId="LiveId" clId="{2BA6F94F-59B6-4AA6-9DB6-4A8227DBE37E}" dt="2023-04-03T03:24:06.255" v="207" actId="47"/>
        <pc:sldMkLst>
          <pc:docMk/>
          <pc:sldMk cId="1900326474" sldId="256"/>
        </pc:sldMkLst>
      </pc:sldChg>
      <pc:sldChg chg="modSp mod">
        <pc:chgData name="Scruel Tao" userId="5ea5c98d59b44d4b" providerId="LiveId" clId="{2BA6F94F-59B6-4AA6-9DB6-4A8227DBE37E}" dt="2023-04-06T03:06:34.065" v="6045" actId="20577"/>
        <pc:sldMkLst>
          <pc:docMk/>
          <pc:sldMk cId="1112998187" sldId="257"/>
        </pc:sldMkLst>
        <pc:spChg chg="mod">
          <ac:chgData name="Scruel Tao" userId="5ea5c98d59b44d4b" providerId="LiveId" clId="{2BA6F94F-59B6-4AA6-9DB6-4A8227DBE37E}" dt="2023-04-06T01:53:20.359" v="3276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2BA6F94F-59B6-4AA6-9DB6-4A8227DBE37E}" dt="2023-04-06T03:06:34.065" v="6045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addSp delSp modSp mod modClrScheme chgLayout">
        <pc:chgData name="Scruel Tao" userId="5ea5c98d59b44d4b" providerId="LiveId" clId="{2BA6F94F-59B6-4AA6-9DB6-4A8227DBE37E}" dt="2023-04-03T05:03:22.628" v="2756"/>
        <pc:sldMkLst>
          <pc:docMk/>
          <pc:sldMk cId="3636494425" sldId="258"/>
        </pc:sldMkLst>
        <pc:spChg chg="mod ord">
          <ac:chgData name="Scruel Tao" userId="5ea5c98d59b44d4b" providerId="LiveId" clId="{2BA6F94F-59B6-4AA6-9DB6-4A8227DBE37E}" dt="2023-04-03T05:03:22.628" v="2756"/>
          <ac:spMkLst>
            <pc:docMk/>
            <pc:sldMk cId="3636494425" sldId="258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3T03:46:29.252" v="641" actId="20577"/>
          <ac:spMkLst>
            <pc:docMk/>
            <pc:sldMk cId="3636494425" sldId="258"/>
            <ac:spMk id="3" creationId="{4C14948B-081B-0FED-AF72-DA2CFEC85EB0}"/>
          </ac:spMkLst>
        </pc:spChg>
        <pc:spChg chg="add del mod ord">
          <ac:chgData name="Scruel Tao" userId="5ea5c98d59b44d4b" providerId="LiveId" clId="{2BA6F94F-59B6-4AA6-9DB6-4A8227DBE37E}" dt="2023-04-03T03:44:53.662" v="491" actId="700"/>
          <ac:spMkLst>
            <pc:docMk/>
            <pc:sldMk cId="3636494425" sldId="258"/>
            <ac:spMk id="6" creationId="{F56D7D0D-9A8C-4EF8-27F2-E32848F94E27}"/>
          </ac:spMkLst>
        </pc:spChg>
        <pc:spChg chg="add del mod ord">
          <ac:chgData name="Scruel Tao" userId="5ea5c98d59b44d4b" providerId="LiveId" clId="{2BA6F94F-59B6-4AA6-9DB6-4A8227DBE37E}" dt="2023-04-03T03:47:53.866" v="642" actId="478"/>
          <ac:spMkLst>
            <pc:docMk/>
            <pc:sldMk cId="3636494425" sldId="258"/>
            <ac:spMk id="7" creationId="{34E14114-55C2-509B-E32D-4974A828AFB6}"/>
          </ac:spMkLst>
        </pc:spChg>
        <pc:picChg chg="add mod">
          <ac:chgData name="Scruel Tao" userId="5ea5c98d59b44d4b" providerId="LiveId" clId="{2BA6F94F-59B6-4AA6-9DB6-4A8227DBE37E}" dt="2023-04-03T03:45:05.643" v="494" actId="1076"/>
          <ac:picMkLst>
            <pc:docMk/>
            <pc:sldMk cId="3636494425" sldId="258"/>
            <ac:picMk id="5" creationId="{C5E50AA4-F82C-6E14-E269-5451494306AE}"/>
          </ac:picMkLst>
        </pc:picChg>
      </pc:sldChg>
      <pc:sldChg chg="addSp delSp modSp add mod modClrScheme chgLayout">
        <pc:chgData name="Scruel Tao" userId="5ea5c98d59b44d4b" providerId="LiveId" clId="{2BA6F94F-59B6-4AA6-9DB6-4A8227DBE37E}" dt="2023-04-06T01:58:50.310" v="3415" actId="20577"/>
        <pc:sldMkLst>
          <pc:docMk/>
          <pc:sldMk cId="1199684676" sldId="259"/>
        </pc:sldMkLst>
        <pc:spChg chg="mod ord">
          <ac:chgData name="Scruel Tao" userId="5ea5c98d59b44d4b" providerId="LiveId" clId="{2BA6F94F-59B6-4AA6-9DB6-4A8227DBE37E}" dt="2023-04-06T01:58:50.310" v="3415" actId="20577"/>
          <ac:spMkLst>
            <pc:docMk/>
            <pc:sldMk cId="1199684676" sldId="259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3:35:16.150" v="336"/>
          <ac:spMkLst>
            <pc:docMk/>
            <pc:sldMk cId="1199684676" sldId="259"/>
            <ac:spMk id="3" creationId="{4C14948B-081B-0FED-AF72-DA2CFEC85EB0}"/>
          </ac:spMkLst>
        </pc:spChg>
        <pc:spChg chg="add del mod">
          <ac:chgData name="Scruel Tao" userId="5ea5c98d59b44d4b" providerId="LiveId" clId="{2BA6F94F-59B6-4AA6-9DB6-4A8227DBE37E}" dt="2023-04-03T03:35:26.887" v="338"/>
          <ac:spMkLst>
            <pc:docMk/>
            <pc:sldMk cId="1199684676" sldId="259"/>
            <ac:spMk id="6" creationId="{99A6C97A-27D9-096E-3F01-65FA7A6B5674}"/>
          </ac:spMkLst>
        </pc:spChg>
        <pc:spChg chg="add del mod">
          <ac:chgData name="Scruel Tao" userId="5ea5c98d59b44d4b" providerId="LiveId" clId="{2BA6F94F-59B6-4AA6-9DB6-4A8227DBE37E}" dt="2023-04-03T03:35:46.159" v="342"/>
          <ac:spMkLst>
            <pc:docMk/>
            <pc:sldMk cId="1199684676" sldId="259"/>
            <ac:spMk id="9" creationId="{EA4CD5A2-8483-D61D-CBA0-AB48D8A07DC9}"/>
          </ac:spMkLst>
        </pc:spChg>
        <pc:spChg chg="add mod ord">
          <ac:chgData name="Scruel Tao" userId="5ea5c98d59b44d4b" providerId="LiveId" clId="{2BA6F94F-59B6-4AA6-9DB6-4A8227DBE37E}" dt="2023-04-06T01:54:00.591" v="3312" actId="20577"/>
          <ac:spMkLst>
            <pc:docMk/>
            <pc:sldMk cId="1199684676" sldId="259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3:35:18.823" v="337" actId="478"/>
          <ac:picMkLst>
            <pc:docMk/>
            <pc:sldMk cId="1199684676" sldId="259"/>
            <ac:picMk id="4" creationId="{5CD98794-78EF-B400-A554-F39AC55576BD}"/>
          </ac:picMkLst>
        </pc:picChg>
        <pc:picChg chg="add del mod">
          <ac:chgData name="Scruel Tao" userId="5ea5c98d59b44d4b" providerId="LiveId" clId="{2BA6F94F-59B6-4AA6-9DB6-4A8227DBE37E}" dt="2023-04-03T03:35:35.326" v="341" actId="478"/>
          <ac:picMkLst>
            <pc:docMk/>
            <pc:sldMk cId="1199684676" sldId="259"/>
            <ac:picMk id="7" creationId="{F8FEA747-E9DF-6A17-2CB8-1B41D931CB90}"/>
          </ac:picMkLst>
        </pc:picChg>
        <pc:picChg chg="add mod ord">
          <ac:chgData name="Scruel Tao" userId="5ea5c98d59b44d4b" providerId="LiveId" clId="{2BA6F94F-59B6-4AA6-9DB6-4A8227DBE37E}" dt="2023-04-06T01:54:10.825" v="3315" actId="1076"/>
          <ac:picMkLst>
            <pc:docMk/>
            <pc:sldMk cId="1199684676" sldId="259"/>
            <ac:picMk id="11" creationId="{9D500740-D60E-EFBC-F3C9-43DA9B4672BC}"/>
          </ac:picMkLst>
        </pc:picChg>
      </pc:sldChg>
      <pc:sldChg chg="addSp delSp modSp add mod">
        <pc:chgData name="Scruel Tao" userId="5ea5c98d59b44d4b" providerId="LiveId" clId="{2BA6F94F-59B6-4AA6-9DB6-4A8227DBE37E}" dt="2023-04-03T03:41:24.102" v="348" actId="1076"/>
        <pc:sldMkLst>
          <pc:docMk/>
          <pc:sldMk cId="0" sldId="260"/>
        </pc:sldMkLst>
        <pc:spChg chg="mod">
          <ac:chgData name="Scruel Tao" userId="5ea5c98d59b44d4b" providerId="LiveId" clId="{2BA6F94F-59B6-4AA6-9DB6-4A8227DBE37E}" dt="2023-04-03T03:33:34.644" v="330"/>
          <ac:spMkLst>
            <pc:docMk/>
            <pc:sldMk cId="0" sldId="260"/>
            <ac:spMk id="1227783" creationId="{F7B3941E-B689-22D6-F18C-358E4BAEDF5F}"/>
          </ac:spMkLst>
        </pc:spChg>
        <pc:spChg chg="add del mod">
          <ac:chgData name="Scruel Tao" userId="5ea5c98d59b44d4b" providerId="LiveId" clId="{2BA6F94F-59B6-4AA6-9DB6-4A8227DBE37E}" dt="2023-04-03T03:33:39.968" v="331" actId="1076"/>
          <ac:spMkLst>
            <pc:docMk/>
            <pc:sldMk cId="0" sldId="260"/>
            <ac:spMk id="1227786" creationId="{C3F4DD20-8FA3-3CB0-19B6-FE0240B92A34}"/>
          </ac:spMkLst>
        </pc:spChg>
        <pc:picChg chg="add mod">
          <ac:chgData name="Scruel Tao" userId="5ea5c98d59b44d4b" providerId="LiveId" clId="{2BA6F94F-59B6-4AA6-9DB6-4A8227DBE37E}" dt="2023-04-03T03:41:24.102" v="348" actId="1076"/>
          <ac:picMkLst>
            <pc:docMk/>
            <pc:sldMk cId="0" sldId="260"/>
            <ac:picMk id="4" creationId="{E03AF484-A892-E4D7-A8C4-A4C7AE20944E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00.026" v="3419" actId="20577"/>
        <pc:sldMkLst>
          <pc:docMk/>
          <pc:sldMk cId="3351160539" sldId="261"/>
        </pc:sldMkLst>
        <pc:spChg chg="mod ord">
          <ac:chgData name="Scruel Tao" userId="5ea5c98d59b44d4b" providerId="LiveId" clId="{2BA6F94F-59B6-4AA6-9DB6-4A8227DBE37E}" dt="2023-04-06T01:59:00.026" v="3419" actId="20577"/>
          <ac:spMkLst>
            <pc:docMk/>
            <pc:sldMk cId="3351160539" sldId="261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3T03:55:10.330" v="847" actId="700"/>
          <ac:spMkLst>
            <pc:docMk/>
            <pc:sldMk cId="3351160539" sldId="261"/>
            <ac:spMk id="4" creationId="{B3A734ED-5C82-D6A5-9DB3-B2DF9F846D94}"/>
          </ac:spMkLst>
        </pc:spChg>
        <pc:spChg chg="add mod ord">
          <ac:chgData name="Scruel Tao" userId="5ea5c98d59b44d4b" providerId="LiveId" clId="{2BA6F94F-59B6-4AA6-9DB6-4A8227DBE37E}" dt="2023-04-03T04:04:07.946" v="1365" actId="20577"/>
          <ac:spMkLst>
            <pc:docMk/>
            <pc:sldMk cId="3351160539" sldId="261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3:59:25.344" v="1081"/>
          <ac:spMkLst>
            <pc:docMk/>
            <pc:sldMk cId="3351160539" sldId="261"/>
            <ac:spMk id="9" creationId="{C16084A3-CDE6-AAC4-2971-FD575FBF0A8B}"/>
          </ac:spMkLst>
        </pc:spChg>
        <pc:spChg chg="del mod ord">
          <ac:chgData name="Scruel Tao" userId="5ea5c98d59b44d4b" providerId="LiveId" clId="{2BA6F94F-59B6-4AA6-9DB6-4A8227DBE37E}" dt="2023-04-03T03:58:01.823" v="1015"/>
          <ac:spMkLst>
            <pc:docMk/>
            <pc:sldMk cId="3351160539" sldId="261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4:05:44.217" v="1475" actId="114"/>
          <ac:spMkLst>
            <pc:docMk/>
            <pc:sldMk cId="3351160539" sldId="261"/>
            <ac:spMk id="14" creationId="{670E3534-8F35-5B26-8418-171E013CEE09}"/>
          </ac:spMkLst>
        </pc:spChg>
        <pc:picChg chg="add del mod">
          <ac:chgData name="Scruel Tao" userId="5ea5c98d59b44d4b" providerId="LiveId" clId="{2BA6F94F-59B6-4AA6-9DB6-4A8227DBE37E}" dt="2023-04-03T03:59:24.519" v="1080" actId="478"/>
          <ac:picMkLst>
            <pc:docMk/>
            <pc:sldMk cId="3351160539" sldId="261"/>
            <ac:picMk id="7" creationId="{0FBFFB0C-E3DC-4B3B-8988-A0B34551F390}"/>
          </ac:picMkLst>
        </pc:picChg>
        <pc:picChg chg="del">
          <ac:chgData name="Scruel Tao" userId="5ea5c98d59b44d4b" providerId="LiveId" clId="{2BA6F94F-59B6-4AA6-9DB6-4A8227DBE37E}" dt="2023-04-03T03:53:43.786" v="845" actId="21"/>
          <ac:picMkLst>
            <pc:docMk/>
            <pc:sldMk cId="3351160539" sldId="261"/>
            <ac:picMk id="11" creationId="{9D500740-D60E-EFBC-F3C9-43DA9B4672BC}"/>
          </ac:picMkLst>
        </pc:picChg>
        <pc:picChg chg="add mod">
          <ac:chgData name="Scruel Tao" userId="5ea5c98d59b44d4b" providerId="LiveId" clId="{2BA6F94F-59B6-4AA6-9DB6-4A8227DBE37E}" dt="2023-04-03T04:05:27.689" v="1473" actId="1076"/>
          <ac:picMkLst>
            <pc:docMk/>
            <pc:sldMk cId="3351160539" sldId="261"/>
            <ac:picMk id="13" creationId="{7C633EC2-82A6-5F6A-D9A3-326C1E77FDA3}"/>
          </ac:picMkLst>
        </pc:picChg>
      </pc:sldChg>
      <pc:sldChg chg="addSp delSp modSp add mod">
        <pc:chgData name="Scruel Tao" userId="5ea5c98d59b44d4b" providerId="LiveId" clId="{2BA6F94F-59B6-4AA6-9DB6-4A8227DBE37E}" dt="2023-04-06T03:20:40.633" v="6312" actId="20577"/>
        <pc:sldMkLst>
          <pc:docMk/>
          <pc:sldMk cId="1122177192" sldId="262"/>
        </pc:sldMkLst>
        <pc:spChg chg="mod">
          <ac:chgData name="Scruel Tao" userId="5ea5c98d59b44d4b" providerId="LiveId" clId="{2BA6F94F-59B6-4AA6-9DB6-4A8227DBE37E}" dt="2023-04-06T03:20:30.082" v="6290" actId="20577"/>
          <ac:spMkLst>
            <pc:docMk/>
            <pc:sldMk cId="1122177192" sldId="262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3:20:40.633" v="6312" actId="20577"/>
          <ac:spMkLst>
            <pc:docMk/>
            <pc:sldMk cId="1122177192" sldId="262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4:15:30.512" v="1555"/>
          <ac:spMkLst>
            <pc:docMk/>
            <pc:sldMk cId="1122177192" sldId="262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4:15:30.512" v="1555"/>
          <ac:picMkLst>
            <pc:docMk/>
            <pc:sldMk cId="1122177192" sldId="262"/>
            <ac:picMk id="4" creationId="{1025CE4E-D3BC-5184-15B8-313E85995FFB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30.132" v="3435" actId="20577"/>
        <pc:sldMkLst>
          <pc:docMk/>
          <pc:sldMk cId="3745137309" sldId="263"/>
        </pc:sldMkLst>
        <pc:spChg chg="mod ord">
          <ac:chgData name="Scruel Tao" userId="5ea5c98d59b44d4b" providerId="LiveId" clId="{2BA6F94F-59B6-4AA6-9DB6-4A8227DBE37E}" dt="2023-04-06T01:59:30.132" v="3435" actId="20577"/>
          <ac:spMkLst>
            <pc:docMk/>
            <pc:sldMk cId="3745137309" sldId="263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4:18:57.963" v="1679"/>
          <ac:spMkLst>
            <pc:docMk/>
            <pc:sldMk cId="3745137309" sldId="263"/>
            <ac:spMk id="5" creationId="{334FF01F-2A65-44F6-34F9-69AC934A31D7}"/>
          </ac:spMkLst>
        </pc:spChg>
        <pc:spChg chg="add del mod ord">
          <ac:chgData name="Scruel Tao" userId="5ea5c98d59b44d4b" providerId="LiveId" clId="{2BA6F94F-59B6-4AA6-9DB6-4A8227DBE37E}" dt="2023-04-03T04:19:17.511" v="1685"/>
          <ac:spMkLst>
            <pc:docMk/>
            <pc:sldMk cId="3745137309" sldId="263"/>
            <ac:spMk id="6" creationId="{6B189840-C568-FCE7-C338-AC0FAD512F62}"/>
          </ac:spMkLst>
        </pc:spChg>
        <pc:spChg chg="add mod">
          <ac:chgData name="Scruel Tao" userId="5ea5c98d59b44d4b" providerId="LiveId" clId="{2BA6F94F-59B6-4AA6-9DB6-4A8227DBE37E}" dt="2023-04-03T04:24:42.121" v="1788" actId="1076"/>
          <ac:spMkLst>
            <pc:docMk/>
            <pc:sldMk cId="3745137309" sldId="263"/>
            <ac:spMk id="8" creationId="{4EC194EB-1593-CBF2-055D-77D4ADFC943F}"/>
          </ac:spMkLst>
        </pc:spChg>
        <pc:spChg chg="del">
          <ac:chgData name="Scruel Tao" userId="5ea5c98d59b44d4b" providerId="LiveId" clId="{2BA6F94F-59B6-4AA6-9DB6-4A8227DBE37E}" dt="2023-04-03T04:19:06.857" v="1681" actId="478"/>
          <ac:spMkLst>
            <pc:docMk/>
            <pc:sldMk cId="3745137309" sldId="263"/>
            <ac:spMk id="12" creationId="{17AECC1C-6944-9F68-770A-0455E86B2492}"/>
          </ac:spMkLst>
        </pc:spChg>
        <pc:spChg chg="add del mod">
          <ac:chgData name="Scruel Tao" userId="5ea5c98d59b44d4b" providerId="LiveId" clId="{2BA6F94F-59B6-4AA6-9DB6-4A8227DBE37E}" dt="2023-04-03T04:39:14.278" v="1794"/>
          <ac:spMkLst>
            <pc:docMk/>
            <pc:sldMk cId="3745137309" sldId="263"/>
            <ac:spMk id="13" creationId="{2B1E7E69-5ECD-2369-2087-012FACB0EF09}"/>
          </ac:spMkLst>
        </pc:spChg>
        <pc:spChg chg="add mod">
          <ac:chgData name="Scruel Tao" userId="5ea5c98d59b44d4b" providerId="LiveId" clId="{2BA6F94F-59B6-4AA6-9DB6-4A8227DBE37E}" dt="2023-04-03T04:43:54.118" v="2025" actId="1076"/>
          <ac:spMkLst>
            <pc:docMk/>
            <pc:sldMk cId="3745137309" sldId="263"/>
            <ac:spMk id="14" creationId="{7382B610-BA58-D421-667D-2CC58252E53B}"/>
          </ac:spMkLst>
        </pc:spChg>
        <pc:spChg chg="add del mod">
          <ac:chgData name="Scruel Tao" userId="5ea5c98d59b44d4b" providerId="LiveId" clId="{2BA6F94F-59B6-4AA6-9DB6-4A8227DBE37E}" dt="2023-04-03T04:41:30.895" v="1872"/>
          <ac:spMkLst>
            <pc:docMk/>
            <pc:sldMk cId="3745137309" sldId="263"/>
            <ac:spMk id="20" creationId="{3C1528B3-D941-8F6A-C2B1-9FE727504D1A}"/>
          </ac:spMkLst>
        </pc:spChg>
        <pc:spChg chg="add mod">
          <ac:chgData name="Scruel Tao" userId="5ea5c98d59b44d4b" providerId="LiveId" clId="{2BA6F94F-59B6-4AA6-9DB6-4A8227DBE37E}" dt="2023-04-03T04:43:48.923" v="2024" actId="113"/>
          <ac:spMkLst>
            <pc:docMk/>
            <pc:sldMk cId="3745137309" sldId="263"/>
            <ac:spMk id="22" creationId="{7B6674C0-F558-F52E-4B1A-A3B15762388C}"/>
          </ac:spMkLst>
        </pc:spChg>
        <pc:picChg chg="add del mod ord">
          <ac:chgData name="Scruel Tao" userId="5ea5c98d59b44d4b" providerId="LiveId" clId="{2BA6F94F-59B6-4AA6-9DB6-4A8227DBE37E}" dt="2023-04-03T04:19:16.103" v="1684" actId="21"/>
          <ac:picMkLst>
            <pc:docMk/>
            <pc:sldMk cId="3745137309" sldId="263"/>
            <ac:picMk id="4" creationId="{52AC7973-0B2B-7791-FC5B-6D95CBD8CBA1}"/>
          </ac:picMkLst>
        </pc:picChg>
        <pc:picChg chg="add del mod">
          <ac:chgData name="Scruel Tao" userId="5ea5c98d59b44d4b" providerId="LiveId" clId="{2BA6F94F-59B6-4AA6-9DB6-4A8227DBE37E}" dt="2023-04-03T04:41:22.605" v="1869" actId="478"/>
          <ac:picMkLst>
            <pc:docMk/>
            <pc:sldMk cId="3745137309" sldId="263"/>
            <ac:picMk id="9" creationId="{B07056AA-01D5-51E8-D408-F1980FDC4BC3}"/>
          </ac:picMkLst>
        </pc:picChg>
        <pc:picChg chg="add del mod">
          <ac:chgData name="Scruel Tao" userId="5ea5c98d59b44d4b" providerId="LiveId" clId="{2BA6F94F-59B6-4AA6-9DB6-4A8227DBE37E}" dt="2023-04-03T04:40:34.570" v="1864" actId="21"/>
          <ac:picMkLst>
            <pc:docMk/>
            <pc:sldMk cId="3745137309" sldId="263"/>
            <ac:picMk id="11" creationId="{F2971DA2-97CA-921D-0683-2575B93D11D9}"/>
          </ac:picMkLst>
        </pc:picChg>
        <pc:picChg chg="add mod">
          <ac:chgData name="Scruel Tao" userId="5ea5c98d59b44d4b" providerId="LiveId" clId="{2BA6F94F-59B6-4AA6-9DB6-4A8227DBE37E}" dt="2023-04-03T04:41:02.756" v="1866" actId="1076"/>
          <ac:picMkLst>
            <pc:docMk/>
            <pc:sldMk cId="3745137309" sldId="263"/>
            <ac:picMk id="16" creationId="{6DA1B3CC-2227-CCDD-B3BF-D5E87A89708B}"/>
          </ac:picMkLst>
        </pc:picChg>
        <pc:picChg chg="add del mod">
          <ac:chgData name="Scruel Tao" userId="5ea5c98d59b44d4b" providerId="LiveId" clId="{2BA6F94F-59B6-4AA6-9DB6-4A8227DBE37E}" dt="2023-04-03T04:41:29.949" v="1871" actId="21"/>
          <ac:picMkLst>
            <pc:docMk/>
            <pc:sldMk cId="3745137309" sldId="263"/>
            <ac:picMk id="18" creationId="{313CB848-6C20-4548-45B0-BFDAA30EA3A2}"/>
          </ac:picMkLst>
        </pc:picChg>
        <pc:picChg chg="add mod">
          <ac:chgData name="Scruel Tao" userId="5ea5c98d59b44d4b" providerId="LiveId" clId="{2BA6F94F-59B6-4AA6-9DB6-4A8227DBE37E}" dt="2023-04-03T04:43:33.350" v="2001" actId="1076"/>
          <ac:picMkLst>
            <pc:docMk/>
            <pc:sldMk cId="3745137309" sldId="263"/>
            <ac:picMk id="21" creationId="{87C92696-2285-C2FB-D306-11BA00515544}"/>
          </ac:picMkLst>
        </pc:picChg>
      </pc:sldChg>
      <pc:sldChg chg="addSp delSp modSp add mod ord">
        <pc:chgData name="Scruel Tao" userId="5ea5c98d59b44d4b" providerId="LiveId" clId="{2BA6F94F-59B6-4AA6-9DB6-4A8227DBE37E}" dt="2023-04-06T01:59:23.291" v="3427" actId="20577"/>
        <pc:sldMkLst>
          <pc:docMk/>
          <pc:sldMk cId="3725727672" sldId="264"/>
        </pc:sldMkLst>
        <pc:spChg chg="mod">
          <ac:chgData name="Scruel Tao" userId="5ea5c98d59b44d4b" providerId="LiveId" clId="{2BA6F94F-59B6-4AA6-9DB6-4A8227DBE37E}" dt="2023-04-06T01:59:23.291" v="3427" actId="20577"/>
          <ac:spMkLst>
            <pc:docMk/>
            <pc:sldMk cId="3725727672" sldId="264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5:01:36.612" v="2644" actId="1076"/>
          <ac:spMkLst>
            <pc:docMk/>
            <pc:sldMk cId="3725727672" sldId="264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0:26.370" v="2626"/>
          <ac:spMkLst>
            <pc:docMk/>
            <pc:sldMk cId="3725727672" sldId="264"/>
            <ac:spMk id="11" creationId="{E9210103-9DD3-6F29-C0C7-B18A6E419E73}"/>
          </ac:spMkLst>
        </pc:spChg>
        <pc:spChg chg="del mod">
          <ac:chgData name="Scruel Tao" userId="5ea5c98d59b44d4b" providerId="LiveId" clId="{2BA6F94F-59B6-4AA6-9DB6-4A8227DBE37E}" dt="2023-04-03T04:44:34.015" v="2029"/>
          <ac:spMkLst>
            <pc:docMk/>
            <pc:sldMk cId="3725727672" sldId="264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5:03:05.445" v="2754" actId="1076"/>
          <ac:spMkLst>
            <pc:docMk/>
            <pc:sldMk cId="3725727672" sldId="264"/>
            <ac:spMk id="15" creationId="{57CD949C-3C60-4F11-3188-DAAC2954E147}"/>
          </ac:spMkLst>
        </pc:spChg>
        <pc:picChg chg="add del mod">
          <ac:chgData name="Scruel Tao" userId="5ea5c98d59b44d4b" providerId="LiveId" clId="{2BA6F94F-59B6-4AA6-9DB6-4A8227DBE37E}" dt="2023-04-03T05:00:25.324" v="2625" actId="478"/>
          <ac:picMkLst>
            <pc:docMk/>
            <pc:sldMk cId="3725727672" sldId="264"/>
            <ac:picMk id="4" creationId="{A511FBE8-0DD6-E630-8EF3-0C4EEA9CD752}"/>
          </ac:picMkLst>
        </pc:picChg>
        <pc:picChg chg="add del mod">
          <ac:chgData name="Scruel Tao" userId="5ea5c98d59b44d4b" providerId="LiveId" clId="{2BA6F94F-59B6-4AA6-9DB6-4A8227DBE37E}" dt="2023-04-03T04:57:24.837" v="2616" actId="21"/>
          <ac:picMkLst>
            <pc:docMk/>
            <pc:sldMk cId="3725727672" sldId="264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5:01:32.816" v="2643" actId="1076"/>
          <ac:picMkLst>
            <pc:docMk/>
            <pc:sldMk cId="3725727672" sldId="264"/>
            <ac:picMk id="9" creationId="{5508513D-8323-A6F7-C52C-5D05B49C07CC}"/>
          </ac:picMkLst>
        </pc:picChg>
        <pc:picChg chg="add mod">
          <ac:chgData name="Scruel Tao" userId="5ea5c98d59b44d4b" providerId="LiveId" clId="{2BA6F94F-59B6-4AA6-9DB6-4A8227DBE37E}" dt="2023-04-03T05:01:30.973" v="2642" actId="1076"/>
          <ac:picMkLst>
            <pc:docMk/>
            <pc:sldMk cId="3725727672" sldId="264"/>
            <ac:picMk id="14" creationId="{D5EB1BEF-B3CD-34F8-C19A-87E8C64345B3}"/>
          </ac:picMkLst>
        </pc:picChg>
      </pc:sldChg>
      <pc:sldChg chg="addSp delSp modSp add mod">
        <pc:chgData name="Scruel Tao" userId="5ea5c98d59b44d4b" providerId="LiveId" clId="{2BA6F94F-59B6-4AA6-9DB6-4A8227DBE37E}" dt="2023-04-06T03:12:15.194" v="6242" actId="13926"/>
        <pc:sldMkLst>
          <pc:docMk/>
          <pc:sldMk cId="3416507657" sldId="265"/>
        </pc:sldMkLst>
        <pc:spChg chg="mod">
          <ac:chgData name="Scruel Tao" userId="5ea5c98d59b44d4b" providerId="LiveId" clId="{2BA6F94F-59B6-4AA6-9DB6-4A8227DBE37E}" dt="2023-04-06T01:59:38.903" v="3439" actId="20577"/>
          <ac:spMkLst>
            <pc:docMk/>
            <pc:sldMk cId="3416507657" sldId="265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6T03:12:15.194" v="6242" actId="13926"/>
          <ac:spMkLst>
            <pc:docMk/>
            <pc:sldMk cId="3416507657" sldId="26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7:31.501" v="2932"/>
          <ac:spMkLst>
            <pc:docMk/>
            <pc:sldMk cId="3416507657" sldId="265"/>
            <ac:spMk id="9" creationId="{CCAFF9B5-8F81-F673-219D-9240B0194641}"/>
          </ac:spMkLst>
        </pc:spChg>
        <pc:spChg chg="del">
          <ac:chgData name="Scruel Tao" userId="5ea5c98d59b44d4b" providerId="LiveId" clId="{2BA6F94F-59B6-4AA6-9DB6-4A8227DBE37E}" dt="2023-04-03T05:06:16.950" v="2812"/>
          <ac:spMkLst>
            <pc:docMk/>
            <pc:sldMk cId="3416507657" sldId="265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06:16.168" v="2811"/>
          <ac:picMkLst>
            <pc:docMk/>
            <pc:sldMk cId="3416507657" sldId="265"/>
            <ac:picMk id="4" creationId="{ABCDEA2C-CB97-DE24-E641-E77BFA3BF78D}"/>
          </ac:picMkLst>
        </pc:picChg>
        <pc:picChg chg="add del mod">
          <ac:chgData name="Scruel Tao" userId="5ea5c98d59b44d4b" providerId="LiveId" clId="{2BA6F94F-59B6-4AA6-9DB6-4A8227DBE37E}" dt="2023-04-03T05:07:30.490" v="2931" actId="478"/>
          <ac:picMkLst>
            <pc:docMk/>
            <pc:sldMk cId="3416507657" sldId="265"/>
            <ac:picMk id="7" creationId="{203C7841-531F-0781-7458-699E2A5C7CE7}"/>
          </ac:picMkLst>
        </pc:picChg>
        <pc:picChg chg="add mod">
          <ac:chgData name="Scruel Tao" userId="5ea5c98d59b44d4b" providerId="LiveId" clId="{2BA6F94F-59B6-4AA6-9DB6-4A8227DBE37E}" dt="2023-04-03T05:09:18.591" v="3012" actId="1076"/>
          <ac:picMkLst>
            <pc:docMk/>
            <pc:sldMk cId="3416507657" sldId="265"/>
            <ac:picMk id="11" creationId="{44AA24C5-508C-4D40-7E65-55D5627E4671}"/>
          </ac:picMkLst>
        </pc:picChg>
      </pc:sldChg>
      <pc:sldChg chg="add del">
        <pc:chgData name="Scruel Tao" userId="5ea5c98d59b44d4b" providerId="LiveId" clId="{2BA6F94F-59B6-4AA6-9DB6-4A8227DBE37E}" dt="2023-04-03T05:03:50.426" v="2761" actId="47"/>
        <pc:sldMkLst>
          <pc:docMk/>
          <pc:sldMk cId="3540231720" sldId="266"/>
        </pc:sldMkLst>
      </pc:sldChg>
      <pc:sldChg chg="add del">
        <pc:chgData name="Scruel Tao" userId="5ea5c98d59b44d4b" providerId="LiveId" clId="{2BA6F94F-59B6-4AA6-9DB6-4A8227DBE37E}" dt="2023-04-03T05:03:50.758" v="2762" actId="47"/>
        <pc:sldMkLst>
          <pc:docMk/>
          <pc:sldMk cId="4025758886" sldId="267"/>
        </pc:sldMkLst>
      </pc:sldChg>
      <pc:sldChg chg="add del">
        <pc:chgData name="Scruel Tao" userId="5ea5c98d59b44d4b" providerId="LiveId" clId="{2BA6F94F-59B6-4AA6-9DB6-4A8227DBE37E}" dt="2023-04-03T05:03:50.967" v="2763" actId="47"/>
        <pc:sldMkLst>
          <pc:docMk/>
          <pc:sldMk cId="3881832977" sldId="268"/>
        </pc:sldMkLst>
      </pc:sldChg>
      <pc:sldChg chg="add del">
        <pc:chgData name="Scruel Tao" userId="5ea5c98d59b44d4b" providerId="LiveId" clId="{2BA6F94F-59B6-4AA6-9DB6-4A8227DBE37E}" dt="2023-04-03T05:03:51.140" v="2764" actId="47"/>
        <pc:sldMkLst>
          <pc:docMk/>
          <pc:sldMk cId="3546485175" sldId="269"/>
        </pc:sldMkLst>
      </pc:sldChg>
      <pc:sldChg chg="addSp delSp modSp add mod ord">
        <pc:chgData name="Scruel Tao" userId="5ea5c98d59b44d4b" providerId="LiveId" clId="{2BA6F94F-59B6-4AA6-9DB6-4A8227DBE37E}" dt="2023-04-06T03:12:53.496" v="6269" actId="1076"/>
        <pc:sldMkLst>
          <pc:docMk/>
          <pc:sldMk cId="192831406" sldId="270"/>
        </pc:sldMkLst>
        <pc:spChg chg="mod">
          <ac:chgData name="Scruel Tao" userId="5ea5c98d59b44d4b" providerId="LiveId" clId="{2BA6F94F-59B6-4AA6-9DB6-4A8227DBE37E}" dt="2023-04-06T01:59:06.037" v="3423" actId="20577"/>
          <ac:spMkLst>
            <pc:docMk/>
            <pc:sldMk cId="192831406" sldId="270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4:55:36.354" v="2500" actId="20577"/>
          <ac:spMkLst>
            <pc:docMk/>
            <pc:sldMk cId="192831406" sldId="270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4:49:26.325" v="2108"/>
          <ac:spMkLst>
            <pc:docMk/>
            <pc:sldMk cId="192831406" sldId="270"/>
            <ac:spMk id="6" creationId="{4825B1F8-4B63-9130-AF5C-D8B58F7AE6AF}"/>
          </ac:spMkLst>
        </pc:spChg>
        <pc:spChg chg="add del mod">
          <ac:chgData name="Scruel Tao" userId="5ea5c98d59b44d4b" providerId="LiveId" clId="{2BA6F94F-59B6-4AA6-9DB6-4A8227DBE37E}" dt="2023-04-03T04:55:48.392" v="2504"/>
          <ac:spMkLst>
            <pc:docMk/>
            <pc:sldMk cId="192831406" sldId="270"/>
            <ac:spMk id="13" creationId="{BFF52406-2E49-3B9D-2A6D-2A5EDD1B1D0D}"/>
          </ac:spMkLst>
        </pc:spChg>
        <pc:spChg chg="add mod">
          <ac:chgData name="Scruel Tao" userId="5ea5c98d59b44d4b" providerId="LiveId" clId="{2BA6F94F-59B6-4AA6-9DB6-4A8227DBE37E}" dt="2023-04-06T03:12:53.496" v="6269" actId="1076"/>
          <ac:spMkLst>
            <pc:docMk/>
            <pc:sldMk cId="192831406" sldId="270"/>
            <ac:spMk id="14" creationId="{BF2C039C-7D70-5BA8-10BF-AC65C1C472C2}"/>
          </ac:spMkLst>
        </pc:spChg>
        <pc:picChg chg="del">
          <ac:chgData name="Scruel Tao" userId="5ea5c98d59b44d4b" providerId="LiveId" clId="{2BA6F94F-59B6-4AA6-9DB6-4A8227DBE37E}" dt="2023-04-03T04:46:04.237" v="2072" actId="21"/>
          <ac:picMkLst>
            <pc:docMk/>
            <pc:sldMk cId="192831406" sldId="270"/>
            <ac:picMk id="4" creationId="{A511FBE8-0DD6-E630-8EF3-0C4EEA9CD752}"/>
          </ac:picMkLst>
        </pc:picChg>
        <pc:picChg chg="del mod">
          <ac:chgData name="Scruel Tao" userId="5ea5c98d59b44d4b" providerId="LiveId" clId="{2BA6F94F-59B6-4AA6-9DB6-4A8227DBE37E}" dt="2023-04-03T04:49:25.552" v="2107" actId="21"/>
          <ac:picMkLst>
            <pc:docMk/>
            <pc:sldMk cId="192831406" sldId="270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4:56:24.305" v="2563" actId="1076"/>
          <ac:picMkLst>
            <pc:docMk/>
            <pc:sldMk cId="192831406" sldId="270"/>
            <ac:picMk id="8" creationId="{9FEE71E3-5A5A-BDD3-0177-666AE0953528}"/>
          </ac:picMkLst>
        </pc:picChg>
        <pc:picChg chg="add mod">
          <ac:chgData name="Scruel Tao" userId="5ea5c98d59b44d4b" providerId="LiveId" clId="{2BA6F94F-59B6-4AA6-9DB6-4A8227DBE37E}" dt="2023-04-03T04:57:09.828" v="2614" actId="1076"/>
          <ac:picMkLst>
            <pc:docMk/>
            <pc:sldMk cId="192831406" sldId="270"/>
            <ac:picMk id="10" creationId="{ED7D2C24-3911-466C-3E76-669FC1671250}"/>
          </ac:picMkLst>
        </pc:picChg>
        <pc:picChg chg="add mod">
          <ac:chgData name="Scruel Tao" userId="5ea5c98d59b44d4b" providerId="LiveId" clId="{2BA6F94F-59B6-4AA6-9DB6-4A8227DBE37E}" dt="2023-04-03T04:55:39.683" v="2501" actId="1076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add mod modTransition delAnim modAnim">
        <pc:chgData name="Scruel Tao" userId="5ea5c98d59b44d4b" providerId="LiveId" clId="{2BA6F94F-59B6-4AA6-9DB6-4A8227DBE37E}" dt="2023-04-06T02:37:35.540" v="4103" actId="20577"/>
        <pc:sldMkLst>
          <pc:docMk/>
          <pc:sldMk cId="555885545" sldId="271"/>
        </pc:sldMkLst>
        <pc:spChg chg="mod">
          <ac:chgData name="Scruel Tao" userId="5ea5c98d59b44d4b" providerId="LiveId" clId="{2BA6F94F-59B6-4AA6-9DB6-4A8227DBE37E}" dt="2023-04-06T02:37:35.540" v="4103" actId="20577"/>
          <ac:spMkLst>
            <pc:docMk/>
            <pc:sldMk cId="555885545" sldId="271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2:37:10.496" v="4102" actId="20577"/>
          <ac:spMkLst>
            <pc:docMk/>
            <pc:sldMk cId="555885545" sldId="271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2:20.396" v="3109"/>
          <ac:spMkLst>
            <pc:docMk/>
            <pc:sldMk cId="555885545" sldId="271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5:12:24.482" v="3111" actId="1076"/>
          <ac:picMkLst>
            <pc:docMk/>
            <pc:sldMk cId="555885545" sldId="271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23:46.442" v="3975" actId="478"/>
          <ac:picMkLst>
            <pc:docMk/>
            <pc:sldMk cId="555885545" sldId="271"/>
            <ac:picMk id="6" creationId="{946FBC4D-967C-E0DD-4B99-AFE37DE456FC}"/>
          </ac:picMkLst>
        </pc:picChg>
        <pc:picChg chg="add del mod">
          <ac:chgData name="Scruel Tao" userId="5ea5c98d59b44d4b" providerId="LiveId" clId="{2BA6F94F-59B6-4AA6-9DB6-4A8227DBE37E}" dt="2023-04-06T02:34:23.966" v="4014" actId="478"/>
          <ac:picMkLst>
            <pc:docMk/>
            <pc:sldMk cId="555885545" sldId="271"/>
            <ac:picMk id="8" creationId="{CBE0F782-9063-9A1B-F123-E3585C23F8D4}"/>
          </ac:picMkLst>
        </pc:picChg>
        <pc:picChg chg="add mod ord">
          <ac:chgData name="Scruel Tao" userId="5ea5c98d59b44d4b" providerId="LiveId" clId="{2BA6F94F-59B6-4AA6-9DB6-4A8227DBE37E}" dt="2023-04-06T02:34:21.109" v="4013" actId="171"/>
          <ac:picMkLst>
            <pc:docMk/>
            <pc:sldMk cId="555885545" sldId="271"/>
            <ac:picMk id="10" creationId="{AB9AA877-00A8-CAE0-AEB2-54C3CC706AB2}"/>
          </ac:picMkLst>
        </pc:picChg>
        <pc:picChg chg="add del mod">
          <ac:chgData name="Scruel Tao" userId="5ea5c98d59b44d4b" providerId="LiveId" clId="{2BA6F94F-59B6-4AA6-9DB6-4A8227DBE37E}" dt="2023-04-06T02:34:05.904" v="4011" actId="478"/>
          <ac:picMkLst>
            <pc:docMk/>
            <pc:sldMk cId="555885545" sldId="271"/>
            <ac:picMk id="12" creationId="{6B5B9BC3-94A6-21D9-46F9-DD8E61B43B92}"/>
          </ac:picMkLst>
        </pc:picChg>
        <pc:picChg chg="add mod">
          <ac:chgData name="Scruel Tao" userId="5ea5c98d59b44d4b" providerId="LiveId" clId="{2BA6F94F-59B6-4AA6-9DB6-4A8227DBE37E}" dt="2023-04-06T02:34:48.022" v="4029" actId="1076"/>
          <ac:picMkLst>
            <pc:docMk/>
            <pc:sldMk cId="555885545" sldId="271"/>
            <ac:picMk id="14" creationId="{6A16C4FE-00E6-5357-100A-B8710B34F596}"/>
          </ac:picMkLst>
        </pc:picChg>
        <pc:picChg chg="add mod">
          <ac:chgData name="Scruel Tao" userId="5ea5c98d59b44d4b" providerId="LiveId" clId="{2BA6F94F-59B6-4AA6-9DB6-4A8227DBE37E}" dt="2023-04-06T02:35:36.170" v="4034" actId="1076"/>
          <ac:picMkLst>
            <pc:docMk/>
            <pc:sldMk cId="555885545" sldId="271"/>
            <ac:picMk id="16" creationId="{11C754BB-74AE-32B2-031C-7FF20420B575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21:33.591" v="6322" actId="20577"/>
        <pc:sldMkLst>
          <pc:docMk/>
          <pc:sldMk cId="1518949093" sldId="272"/>
        </pc:sldMkLst>
        <pc:spChg chg="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21:33.591" v="6322" actId="20577"/>
          <ac:spMkLst>
            <pc:docMk/>
            <pc:sldMk cId="1518949093" sldId="272"/>
            <ac:spMk id="3" creationId="{939F03AE-10F4-D882-D99A-D5393469A114}"/>
          </ac:spMkLst>
        </pc:spChg>
        <pc:spChg chg="add mod">
          <ac:chgData name="Scruel Tao" userId="5ea5c98d59b44d4b" providerId="LiveId" clId="{2BA6F94F-59B6-4AA6-9DB6-4A8227DBE37E}" dt="2023-04-06T03:00:35.995" v="5800" actId="1076"/>
          <ac:spMkLst>
            <pc:docMk/>
            <pc:sldMk cId="1518949093" sldId="272"/>
            <ac:spMk id="4" creationId="{7F9F47DD-E49D-A929-FBF6-0571BAC29FB6}"/>
          </ac:spMkLst>
        </pc:spChg>
        <pc:spChg chg="del 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7" creationId="{F35B7A8A-4930-2C62-CD2B-1E4E38AFABE3}"/>
          </ac:spMkLst>
        </pc:spChg>
        <pc:spChg chg="del">
          <ac:chgData name="Scruel Tao" userId="5ea5c98d59b44d4b" providerId="LiveId" clId="{2BA6F94F-59B6-4AA6-9DB6-4A8227DBE37E}" dt="2023-04-03T05:12:13.720" v="3106"/>
          <ac:spMkLst>
            <pc:docMk/>
            <pc:sldMk cId="1518949093" sldId="272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12:18.430" v="3108" actId="21"/>
          <ac:picMkLst>
            <pc:docMk/>
            <pc:sldMk cId="1518949093" sldId="272"/>
            <ac:picMk id="4" creationId="{ED7E2725-EC32-D629-C663-EC55BC83D8AA}"/>
          </ac:picMkLst>
        </pc:picChg>
      </pc:sldChg>
      <pc:sldChg chg="addSp delSp modSp add mod modAnim">
        <pc:chgData name="Scruel Tao" userId="5ea5c98d59b44d4b" providerId="LiveId" clId="{2BA6F94F-59B6-4AA6-9DB6-4A8227DBE37E}" dt="2023-04-06T03:22:01.021" v="6326" actId="20577"/>
        <pc:sldMkLst>
          <pc:docMk/>
          <pc:sldMk cId="1301849154" sldId="273"/>
        </pc:sldMkLst>
        <pc:spChg chg="mod">
          <ac:chgData name="Scruel Tao" userId="5ea5c98d59b44d4b" providerId="LiveId" clId="{2BA6F94F-59B6-4AA6-9DB6-4A8227DBE37E}" dt="2023-04-06T02:00:22.559" v="3502" actId="20577"/>
          <ac:spMkLst>
            <pc:docMk/>
            <pc:sldMk cId="1301849154" sldId="273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6T03:22:01.021" v="6326" actId="20577"/>
          <ac:spMkLst>
            <pc:docMk/>
            <pc:sldMk cId="1301849154" sldId="273"/>
            <ac:spMk id="5" creationId="{334FF01F-2A65-44F6-34F9-69AC934A31D7}"/>
          </ac:spMkLst>
        </pc:spChg>
        <pc:spChg chg="add del">
          <ac:chgData name="Scruel Tao" userId="5ea5c98d59b44d4b" providerId="LiveId" clId="{2BA6F94F-59B6-4AA6-9DB6-4A8227DBE37E}" dt="2023-04-06T03:03:08.342" v="5816" actId="22"/>
          <ac:spMkLst>
            <pc:docMk/>
            <pc:sldMk cId="1301849154" sldId="273"/>
            <ac:spMk id="9" creationId="{2D63CFCC-FD4C-6E5B-C31C-1FACE6548087}"/>
          </ac:spMkLst>
        </pc:spChg>
        <pc:spChg chg="del">
          <ac:chgData name="Scruel Tao" userId="5ea5c98d59b44d4b" providerId="LiveId" clId="{2BA6F94F-59B6-4AA6-9DB6-4A8227DBE37E}" dt="2023-04-06T02:59:42.163" v="5772"/>
          <ac:spMkLst>
            <pc:docMk/>
            <pc:sldMk cId="1301849154" sldId="273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6T03:00:08.355" v="5783" actId="14100"/>
          <ac:picMkLst>
            <pc:docMk/>
            <pc:sldMk cId="1301849154" sldId="273"/>
            <ac:picMk id="4" creationId="{0A002240-4414-DA2D-96E9-81195475F4D9}"/>
          </ac:picMkLst>
        </pc:picChg>
        <pc:picChg chg="add mod">
          <ac:chgData name="Scruel Tao" userId="5ea5c98d59b44d4b" providerId="LiveId" clId="{2BA6F94F-59B6-4AA6-9DB6-4A8227DBE37E}" dt="2023-04-06T03:01:55.942" v="5807" actId="1076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2BA6F94F-59B6-4AA6-9DB6-4A8227DBE37E}" dt="2023-04-06T03:03:35.262" v="5826" actId="1076"/>
          <ac:picMkLst>
            <pc:docMk/>
            <pc:sldMk cId="1301849154" sldId="273"/>
            <ac:picMk id="11" creationId="{F56CF5C9-083E-9020-8D45-F23AB3CF38CE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08:04.347" v="6177" actId="20577"/>
        <pc:sldMkLst>
          <pc:docMk/>
          <pc:sldMk cId="2878673110" sldId="274"/>
        </pc:sldMkLst>
        <pc:spChg chg="mod ord">
          <ac:chgData name="Scruel Tao" userId="5ea5c98d59b44d4b" providerId="LiveId" clId="{2BA6F94F-59B6-4AA6-9DB6-4A8227DBE37E}" dt="2023-04-06T03:06:24.832" v="6026" actId="20577"/>
          <ac:spMkLst>
            <pc:docMk/>
            <pc:sldMk cId="2878673110" sldId="274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08:04.347" v="6177" actId="20577"/>
          <ac:spMkLst>
            <pc:docMk/>
            <pc:sldMk cId="2878673110" sldId="274"/>
            <ac:spMk id="3" creationId="{9E0BA8B8-92DA-1AC9-79B9-A552D184BB54}"/>
          </ac:spMkLst>
        </pc:spChg>
        <pc:spChg chg="del mod ord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12" creationId="{17AECC1C-6944-9F68-770A-0455E86B2492}"/>
          </ac:spMkLst>
        </pc:spChg>
      </pc:sldChg>
      <pc:sldChg chg="addSp delSp modSp add mod delAnim modAnim">
        <pc:chgData name="Scruel Tao" userId="5ea5c98d59b44d4b" providerId="LiveId" clId="{2BA6F94F-59B6-4AA6-9DB6-4A8227DBE37E}" dt="2023-04-06T03:11:42.112" v="6223" actId="20577"/>
        <pc:sldMkLst>
          <pc:docMk/>
          <pc:sldMk cId="1525970791" sldId="275"/>
        </pc:sldMkLst>
        <pc:spChg chg="mod">
          <ac:chgData name="Scruel Tao" userId="5ea5c98d59b44d4b" providerId="LiveId" clId="{2BA6F94F-59B6-4AA6-9DB6-4A8227DBE37E}" dt="2023-04-06T02:37:55.606" v="4130" actId="20577"/>
          <ac:spMkLst>
            <pc:docMk/>
            <pc:sldMk cId="1525970791" sldId="275"/>
            <ac:spMk id="2" creationId="{ABA783DF-49A6-7EF1-661E-C574E2C2F386}"/>
          </ac:spMkLst>
        </pc:spChg>
        <pc:spChg chg="add mod">
          <ac:chgData name="Scruel Tao" userId="5ea5c98d59b44d4b" providerId="LiveId" clId="{2BA6F94F-59B6-4AA6-9DB6-4A8227DBE37E}" dt="2023-04-06T02:40:44.115" v="4288" actId="1076"/>
          <ac:spMkLst>
            <pc:docMk/>
            <pc:sldMk cId="1525970791" sldId="275"/>
            <ac:spMk id="3" creationId="{758FEE91-E006-78B4-7371-44F05CE1873F}"/>
          </ac:spMkLst>
        </pc:spChg>
        <pc:spChg chg="mod">
          <ac:chgData name="Scruel Tao" userId="5ea5c98d59b44d4b" providerId="LiveId" clId="{2BA6F94F-59B6-4AA6-9DB6-4A8227DBE37E}" dt="2023-04-06T03:11:42.112" v="6223" actId="20577"/>
          <ac:spMkLst>
            <pc:docMk/>
            <pc:sldMk cId="1525970791" sldId="27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1:11.484" v="4301"/>
          <ac:spMkLst>
            <pc:docMk/>
            <pc:sldMk cId="1525970791" sldId="275"/>
            <ac:spMk id="6" creationId="{FE71521E-2CC0-4A61-AAED-50B969DD3FB2}"/>
          </ac:spMkLst>
        </pc:spChg>
        <pc:spChg chg="add del mod">
          <ac:chgData name="Scruel Tao" userId="5ea5c98d59b44d4b" providerId="LiveId" clId="{2BA6F94F-59B6-4AA6-9DB6-4A8227DBE37E}" dt="2023-04-06T02:41:49.801" v="4308"/>
          <ac:spMkLst>
            <pc:docMk/>
            <pc:sldMk cId="1525970791" sldId="275"/>
            <ac:spMk id="11" creationId="{E7566BCF-DD27-2A40-5FAC-846D590C6664}"/>
          </ac:spMkLst>
        </pc:spChg>
        <pc:picChg chg="del">
          <ac:chgData name="Scruel Tao" userId="5ea5c98d59b44d4b" providerId="LiveId" clId="{2BA6F94F-59B6-4AA6-9DB6-4A8227DBE37E}" dt="2023-04-03T05:13:19.543" v="3163" actId="21"/>
          <ac:picMkLst>
            <pc:docMk/>
            <pc:sldMk cId="1525970791" sldId="275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41:10.728" v="4300"/>
          <ac:picMkLst>
            <pc:docMk/>
            <pc:sldMk cId="1525970791" sldId="275"/>
            <ac:picMk id="7" creationId="{72753DEC-DD0C-C274-F404-F5EB4CD1C448}"/>
          </ac:picMkLst>
        </pc:picChg>
        <pc:picChg chg="add del mod">
          <ac:chgData name="Scruel Tao" userId="5ea5c98d59b44d4b" providerId="LiveId" clId="{2BA6F94F-59B6-4AA6-9DB6-4A8227DBE37E}" dt="2023-04-06T02:41:48.798" v="4307" actId="478"/>
          <ac:picMkLst>
            <pc:docMk/>
            <pc:sldMk cId="1525970791" sldId="275"/>
            <ac:picMk id="9" creationId="{956D46E1-CA10-6110-3721-527FB106B816}"/>
          </ac:picMkLst>
        </pc:picChg>
        <pc:picChg chg="add mod">
          <ac:chgData name="Scruel Tao" userId="5ea5c98d59b44d4b" providerId="LiveId" clId="{2BA6F94F-59B6-4AA6-9DB6-4A8227DBE37E}" dt="2023-04-06T02:41:56.060" v="4311" actId="14100"/>
          <ac:picMkLst>
            <pc:docMk/>
            <pc:sldMk cId="1525970791" sldId="275"/>
            <ac:picMk id="13" creationId="{28E0336C-E8D0-EA88-BA1F-58180AAA10B2}"/>
          </ac:picMkLst>
        </pc:picChg>
        <pc:picChg chg="add mod">
          <ac:chgData name="Scruel Tao" userId="5ea5c98d59b44d4b" providerId="LiveId" clId="{2BA6F94F-59B6-4AA6-9DB6-4A8227DBE37E}" dt="2023-04-06T02:43:15.541" v="4323" actId="1076"/>
          <ac:picMkLst>
            <pc:docMk/>
            <pc:sldMk cId="1525970791" sldId="275"/>
            <ac:picMk id="15" creationId="{688D0B3B-ED19-D752-7801-4EA7CCF93CF1}"/>
          </ac:picMkLst>
        </pc:picChg>
        <pc:picChg chg="add del mod">
          <ac:chgData name="Scruel Tao" userId="5ea5c98d59b44d4b" providerId="LiveId" clId="{2BA6F94F-59B6-4AA6-9DB6-4A8227DBE37E}" dt="2023-04-06T02:45:44.597" v="4337" actId="478"/>
          <ac:picMkLst>
            <pc:docMk/>
            <pc:sldMk cId="1525970791" sldId="275"/>
            <ac:picMk id="17" creationId="{A0899730-319B-2A2E-DBC8-BEBF8655AA69}"/>
          </ac:picMkLst>
        </pc:picChg>
        <pc:picChg chg="add mod">
          <ac:chgData name="Scruel Tao" userId="5ea5c98d59b44d4b" providerId="LiveId" clId="{2BA6F94F-59B6-4AA6-9DB6-4A8227DBE37E}" dt="2023-04-06T02:45:54.296" v="4342" actId="1076"/>
          <ac:picMkLst>
            <pc:docMk/>
            <pc:sldMk cId="1525970791" sldId="275"/>
            <ac:picMk id="19" creationId="{EA4C9E56-4F35-33EF-251B-533EFC0DABBF}"/>
          </ac:picMkLst>
        </pc:picChg>
      </pc:sldChg>
      <pc:sldChg chg="modSp add del mod">
        <pc:chgData name="Scruel Tao" userId="5ea5c98d59b44d4b" providerId="LiveId" clId="{2BA6F94F-59B6-4AA6-9DB6-4A8227DBE37E}" dt="2023-04-06T02:37:57.733" v="4131" actId="47"/>
        <pc:sldMkLst>
          <pc:docMk/>
          <pc:sldMk cId="1084643022" sldId="276"/>
        </pc:sldMkLst>
        <pc:spChg chg="mod">
          <ac:chgData name="Scruel Tao" userId="5ea5c98d59b44d4b" providerId="LiveId" clId="{2BA6F94F-59B6-4AA6-9DB6-4A8227DBE37E}" dt="2023-04-06T01:59:57.563" v="3451" actId="20577"/>
          <ac:spMkLst>
            <pc:docMk/>
            <pc:sldMk cId="1084643022" sldId="276"/>
            <ac:spMk id="2" creationId="{ABA783DF-49A6-7EF1-661E-C574E2C2F386}"/>
          </ac:spMkLst>
        </pc:spChg>
      </pc:sldChg>
      <pc:sldMasterChg chg="modSldLayout">
        <pc:chgData name="Scruel Tao" userId="5ea5c98d59b44d4b" providerId="LiveId" clId="{2BA6F94F-59B6-4AA6-9DB6-4A8227DBE37E}" dt="2023-04-03T03:34:53.033" v="335" actId="1076"/>
        <pc:sldMasterMkLst>
          <pc:docMk/>
          <pc:sldMasterMk cId="1766057859" sldId="2147483648"/>
        </pc:sldMasterMkLst>
        <pc:sldLayoutChg chg="delSp modSp mod">
          <pc:chgData name="Scruel Tao" userId="5ea5c98d59b44d4b" providerId="LiveId" clId="{2BA6F94F-59B6-4AA6-9DB6-4A8227DBE37E}" dt="2023-04-03T03:34:53.033" v="335" actId="1076"/>
          <pc:sldLayoutMkLst>
            <pc:docMk/>
            <pc:sldMasterMk cId="1766057859" sldId="2147483648"/>
            <pc:sldLayoutMk cId="1337634028" sldId="2147483660"/>
          </pc:sldLayoutMkLst>
          <pc:spChg chg="del mod">
            <ac:chgData name="Scruel Tao" userId="5ea5c98d59b44d4b" providerId="LiveId" clId="{2BA6F94F-59B6-4AA6-9DB6-4A8227DBE37E}" dt="2023-04-03T03:27:47.594" v="278" actId="478"/>
            <ac:spMkLst>
              <pc:docMk/>
              <pc:sldMasterMk cId="1766057859" sldId="2147483648"/>
              <pc:sldLayoutMk cId="1337634028" sldId="2147483660"/>
              <ac:spMk id="19468" creationId="{418CE5A5-515B-CEAB-D160-CBAFEBF4837F}"/>
            </ac:spMkLst>
          </pc:spChg>
          <pc:picChg chg="del">
            <ac:chgData name="Scruel Tao" userId="5ea5c98d59b44d4b" providerId="LiveId" clId="{2BA6F94F-59B6-4AA6-9DB6-4A8227DBE37E}" dt="2023-04-03T03:26:11.336" v="269" actId="21"/>
            <ac:picMkLst>
              <pc:docMk/>
              <pc:sldMasterMk cId="1766057859" sldId="2147483648"/>
              <pc:sldLayoutMk cId="1337634028" sldId="2147483660"/>
              <ac:picMk id="19481" creationId="{02568321-E4E6-1B3D-8017-A3451A7203B9}"/>
            </ac:picMkLst>
          </pc:picChg>
          <pc:picChg chg="mod">
            <ac:chgData name="Scruel Tao" userId="5ea5c98d59b44d4b" providerId="LiveId" clId="{2BA6F94F-59B6-4AA6-9DB6-4A8227DBE37E}" dt="2023-04-03T03:34:53.033" v="335" actId="1076"/>
            <ac:picMkLst>
              <pc:docMk/>
              <pc:sldMasterMk cId="1766057859" sldId="2147483648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  <pc:docChgLst>
    <pc:chgData name="Scruel Tao" userId="5ea5c98d59b44d4b" providerId="LiveId" clId="{A52ED264-C864-416B-BFF4-46855FE833A0}"/>
    <pc:docChg chg="undo redo custSel addSld delSld modSld modMainMaster">
      <pc:chgData name="Scruel Tao" userId="5ea5c98d59b44d4b" providerId="LiveId" clId="{A52ED264-C864-416B-BFF4-46855FE833A0}" dt="2023-04-25T06:04:49.595" v="147" actId="47"/>
      <pc:docMkLst>
        <pc:docMk/>
      </pc:docMkLst>
      <pc:sldChg chg="modSp mod">
        <pc:chgData name="Scruel Tao" userId="5ea5c98d59b44d4b" providerId="LiveId" clId="{A52ED264-C864-416B-BFF4-46855FE833A0}" dt="2023-04-25T06:04:25.067" v="132" actId="20577"/>
        <pc:sldMkLst>
          <pc:docMk/>
          <pc:sldMk cId="1112998187" sldId="257"/>
        </pc:sldMkLst>
        <pc:spChg chg="mod">
          <ac:chgData name="Scruel Tao" userId="5ea5c98d59b44d4b" providerId="LiveId" clId="{A52ED264-C864-416B-BFF4-46855FE833A0}" dt="2023-04-25T05:55:34.925" v="7" actId="20577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A52ED264-C864-416B-BFF4-46855FE833A0}" dt="2023-04-25T06:04:25.067" v="132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del">
        <pc:chgData name="Scruel Tao" userId="5ea5c98d59b44d4b" providerId="LiveId" clId="{A52ED264-C864-416B-BFF4-46855FE833A0}" dt="2023-04-25T06:04:27.581" v="133" actId="47"/>
        <pc:sldMkLst>
          <pc:docMk/>
          <pc:sldMk cId="3636494425" sldId="258"/>
        </pc:sldMkLst>
      </pc:sldChg>
      <pc:sldChg chg="modSp mod">
        <pc:chgData name="Scruel Tao" userId="5ea5c98d59b44d4b" providerId="LiveId" clId="{A52ED264-C864-416B-BFF4-46855FE833A0}" dt="2023-04-25T06:04:37.445" v="134"/>
        <pc:sldMkLst>
          <pc:docMk/>
          <pc:sldMk cId="1199684676" sldId="259"/>
        </pc:sldMkLst>
        <pc:spChg chg="mod">
          <ac:chgData name="Scruel Tao" userId="5ea5c98d59b44d4b" providerId="LiveId" clId="{A52ED264-C864-416B-BFF4-46855FE833A0}" dt="2023-04-25T06:04:37.445" v="134"/>
          <ac:spMkLst>
            <pc:docMk/>
            <pc:sldMk cId="1199684676" sldId="259"/>
            <ac:spMk id="2" creationId="{ABA783DF-49A6-7EF1-661E-C574E2C2F386}"/>
          </ac:spMkLst>
        </pc:spChg>
      </pc:sldChg>
      <pc:sldChg chg="modSp">
        <pc:chgData name="Scruel Tao" userId="5ea5c98d59b44d4b" providerId="LiveId" clId="{A52ED264-C864-416B-BFF4-46855FE833A0}" dt="2023-04-25T05:55:16.475" v="3" actId="113"/>
        <pc:sldMkLst>
          <pc:docMk/>
          <pc:sldMk cId="0" sldId="260"/>
        </pc:sldMkLst>
        <pc:spChg chg="mod">
          <ac:chgData name="Scruel Tao" userId="5ea5c98d59b44d4b" providerId="LiveId" clId="{A52ED264-C864-416B-BFF4-46855FE833A0}" dt="2023-04-25T05:55:16.475" v="3" actId="113"/>
          <ac:spMkLst>
            <pc:docMk/>
            <pc:sldMk cId="0" sldId="260"/>
            <ac:spMk id="1227786" creationId="{C3F4DD20-8FA3-3CB0-19B6-FE0240B92A34}"/>
          </ac:spMkLst>
        </pc:spChg>
      </pc:sldChg>
      <pc:sldChg chg="del">
        <pc:chgData name="Scruel Tao" userId="5ea5c98d59b44d4b" providerId="LiveId" clId="{A52ED264-C864-416B-BFF4-46855FE833A0}" dt="2023-04-25T06:04:41.889" v="135" actId="47"/>
        <pc:sldMkLst>
          <pc:docMk/>
          <pc:sldMk cId="3351160539" sldId="261"/>
        </pc:sldMkLst>
      </pc:sldChg>
      <pc:sldChg chg="del">
        <pc:chgData name="Scruel Tao" userId="5ea5c98d59b44d4b" providerId="LiveId" clId="{A52ED264-C864-416B-BFF4-46855FE833A0}" dt="2023-04-25T06:04:42.937" v="138" actId="47"/>
        <pc:sldMkLst>
          <pc:docMk/>
          <pc:sldMk cId="1122177192" sldId="262"/>
        </pc:sldMkLst>
      </pc:sldChg>
      <pc:sldChg chg="del">
        <pc:chgData name="Scruel Tao" userId="5ea5c98d59b44d4b" providerId="LiveId" clId="{A52ED264-C864-416B-BFF4-46855FE833A0}" dt="2023-04-25T06:04:43.130" v="139" actId="47"/>
        <pc:sldMkLst>
          <pc:docMk/>
          <pc:sldMk cId="3745137309" sldId="263"/>
        </pc:sldMkLst>
      </pc:sldChg>
      <pc:sldChg chg="del">
        <pc:chgData name="Scruel Tao" userId="5ea5c98d59b44d4b" providerId="LiveId" clId="{A52ED264-C864-416B-BFF4-46855FE833A0}" dt="2023-04-25T06:04:42.768" v="137" actId="47"/>
        <pc:sldMkLst>
          <pc:docMk/>
          <pc:sldMk cId="3725727672" sldId="264"/>
        </pc:sldMkLst>
      </pc:sldChg>
      <pc:sldChg chg="del">
        <pc:chgData name="Scruel Tao" userId="5ea5c98d59b44d4b" providerId="LiveId" clId="{A52ED264-C864-416B-BFF4-46855FE833A0}" dt="2023-04-25T06:04:43.938" v="140" actId="47"/>
        <pc:sldMkLst>
          <pc:docMk/>
          <pc:sldMk cId="3416507657" sldId="265"/>
        </pc:sldMkLst>
      </pc:sldChg>
      <pc:sldChg chg="del">
        <pc:chgData name="Scruel Tao" userId="5ea5c98d59b44d4b" providerId="LiveId" clId="{A52ED264-C864-416B-BFF4-46855FE833A0}" dt="2023-04-25T06:04:42.150" v="136" actId="47"/>
        <pc:sldMkLst>
          <pc:docMk/>
          <pc:sldMk cId="192831406" sldId="270"/>
        </pc:sldMkLst>
      </pc:sldChg>
      <pc:sldChg chg="del">
        <pc:chgData name="Scruel Tao" userId="5ea5c98d59b44d4b" providerId="LiveId" clId="{A52ED264-C864-416B-BFF4-46855FE833A0}" dt="2023-04-25T06:04:44.362" v="141" actId="47"/>
        <pc:sldMkLst>
          <pc:docMk/>
          <pc:sldMk cId="555885545" sldId="271"/>
        </pc:sldMkLst>
      </pc:sldChg>
      <pc:sldChg chg="del">
        <pc:chgData name="Scruel Tao" userId="5ea5c98d59b44d4b" providerId="LiveId" clId="{A52ED264-C864-416B-BFF4-46855FE833A0}" dt="2023-04-25T06:04:45.421" v="143" actId="47"/>
        <pc:sldMkLst>
          <pc:docMk/>
          <pc:sldMk cId="1518949093" sldId="272"/>
        </pc:sldMkLst>
      </pc:sldChg>
      <pc:sldChg chg="del">
        <pc:chgData name="Scruel Tao" userId="5ea5c98d59b44d4b" providerId="LiveId" clId="{A52ED264-C864-416B-BFF4-46855FE833A0}" dt="2023-04-25T06:04:45.923" v="144" actId="47"/>
        <pc:sldMkLst>
          <pc:docMk/>
          <pc:sldMk cId="1301849154" sldId="273"/>
        </pc:sldMkLst>
      </pc:sldChg>
      <pc:sldChg chg="add del">
        <pc:chgData name="Scruel Tao" userId="5ea5c98d59b44d4b" providerId="LiveId" clId="{A52ED264-C864-416B-BFF4-46855FE833A0}" dt="2023-04-25T06:04:49.595" v="147" actId="47"/>
        <pc:sldMkLst>
          <pc:docMk/>
          <pc:sldMk cId="2878673110" sldId="274"/>
        </pc:sldMkLst>
      </pc:sldChg>
      <pc:sldChg chg="del">
        <pc:chgData name="Scruel Tao" userId="5ea5c98d59b44d4b" providerId="LiveId" clId="{A52ED264-C864-416B-BFF4-46855FE833A0}" dt="2023-04-25T06:04:44.775" v="142" actId="47"/>
        <pc:sldMkLst>
          <pc:docMk/>
          <pc:sldMk cId="1525970791" sldId="275"/>
        </pc:sldMkLst>
      </pc:sldChg>
      <pc:sldMasterChg chg="modSldLayout">
        <pc:chgData name="Scruel Tao" userId="5ea5c98d59b44d4b" providerId="LiveId" clId="{A52ED264-C864-416B-BFF4-46855FE833A0}" dt="2023-04-25T06:02:10.750" v="86" actId="14100"/>
        <pc:sldMasterMkLst>
          <pc:docMk/>
          <pc:sldMasterMk cId="1766057859" sldId="2147483648"/>
        </pc:sldMasterMkLst>
        <pc:sldLayoutChg chg="modSp mod">
          <pc:chgData name="Scruel Tao" userId="5ea5c98d59b44d4b" providerId="LiveId" clId="{A52ED264-C864-416B-BFF4-46855FE833A0}" dt="2023-04-25T06:02:04.393" v="84" actId="14100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A52ED264-C864-416B-BFF4-46855FE833A0}" dt="2023-04-25T06:02:04.393" v="84" actId="14100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</pc:sldLayoutChg>
        <pc:sldLayoutChg chg="modSp mod">
          <pc:chgData name="Scruel Tao" userId="5ea5c98d59b44d4b" providerId="LiveId" clId="{A52ED264-C864-416B-BFF4-46855FE833A0}" dt="2023-04-25T06:02:10.750" v="86" actId="14100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A52ED264-C864-416B-BFF4-46855FE833A0}" dt="2023-04-25T06:02:10.750" v="86" actId="14100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</pc:sldLayoutChg>
      </pc:sldMasterChg>
    </pc:docChg>
  </pc:docChgLst>
  <pc:docChgLst>
    <pc:chgData name="Scruel Tao" userId="5ea5c98d59b44d4b" providerId="LiveId" clId="{42F73B06-DA81-4C67-8473-07E158E9C79B}"/>
    <pc:docChg chg="undo redo custSel addSld delSld modSld sldOrd modMainMaster">
      <pc:chgData name="Scruel Tao" userId="5ea5c98d59b44d4b" providerId="LiveId" clId="{42F73B06-DA81-4C67-8473-07E158E9C79B}" dt="2023-04-25T04:46:22.938" v="2599" actId="20577"/>
      <pc:docMkLst>
        <pc:docMk/>
      </pc:docMkLst>
      <pc:sldChg chg="addSp delSp modSp mod">
        <pc:chgData name="Scruel Tao" userId="5ea5c98d59b44d4b" providerId="LiveId" clId="{42F73B06-DA81-4C67-8473-07E158E9C79B}" dt="2023-04-25T04:46:22.938" v="2599" actId="20577"/>
        <pc:sldMkLst>
          <pc:docMk/>
          <pc:sldMk cId="1112998187" sldId="257"/>
        </pc:sldMkLst>
        <pc:spChg chg="mod">
          <ac:chgData name="Scruel Tao" userId="5ea5c98d59b44d4b" providerId="LiveId" clId="{42F73B06-DA81-4C67-8473-07E158E9C79B}" dt="2023-04-25T02:56:34.616" v="176" actId="13926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42F73B06-DA81-4C67-8473-07E158E9C79B}" dt="2023-04-25T04:46:22.938" v="2599" actId="20577"/>
          <ac:spMkLst>
            <pc:docMk/>
            <pc:sldMk cId="1112998187" sldId="257"/>
            <ac:spMk id="3" creationId="{AC7759D9-0BB4-08ED-8476-24F7D903D6DE}"/>
          </ac:spMkLst>
        </pc:spChg>
        <pc:spChg chg="add del mod">
          <ac:chgData name="Scruel Tao" userId="5ea5c98d59b44d4b" providerId="LiveId" clId="{42F73B06-DA81-4C67-8473-07E158E9C79B}" dt="2023-04-25T02:46:25.828" v="34"/>
          <ac:spMkLst>
            <pc:docMk/>
            <pc:sldMk cId="1112998187" sldId="257"/>
            <ac:spMk id="4" creationId="{A079E8C0-052B-18D5-9CF8-DD0AE74AF66B}"/>
          </ac:spMkLst>
        </pc:spChg>
        <pc:spChg chg="add del mod">
          <ac:chgData name="Scruel Tao" userId="5ea5c98d59b44d4b" providerId="LiveId" clId="{42F73B06-DA81-4C67-8473-07E158E9C79B}" dt="2023-04-25T02:53:39.318" v="165" actId="21"/>
          <ac:spMkLst>
            <pc:docMk/>
            <pc:sldMk cId="1112998187" sldId="257"/>
            <ac:spMk id="5" creationId="{6B681F1F-0DE6-B406-204C-9354D5670F8E}"/>
          </ac:spMkLst>
        </pc:spChg>
      </pc:sldChg>
      <pc:sldChg chg="addSp delSp modSp mod">
        <pc:chgData name="Scruel Tao" userId="5ea5c98d59b44d4b" providerId="LiveId" clId="{42F73B06-DA81-4C67-8473-07E158E9C79B}" dt="2023-04-25T04:46:05.667" v="2597" actId="21"/>
        <pc:sldMkLst>
          <pc:docMk/>
          <pc:sldMk cId="3636494425" sldId="258"/>
        </pc:sldMkLst>
        <pc:spChg chg="mod">
          <ac:chgData name="Scruel Tao" userId="5ea5c98d59b44d4b" providerId="LiveId" clId="{42F73B06-DA81-4C67-8473-07E158E9C79B}" dt="2023-04-25T03:22:32.151" v="867" actId="20577"/>
          <ac:spMkLst>
            <pc:docMk/>
            <pc:sldMk cId="3636494425" sldId="258"/>
            <ac:spMk id="2" creationId="{ABA783DF-49A6-7EF1-661E-C574E2C2F386}"/>
          </ac:spMkLst>
        </pc:spChg>
        <pc:spChg chg="del mod">
          <ac:chgData name="Scruel Tao" userId="5ea5c98d59b44d4b" providerId="LiveId" clId="{42F73B06-DA81-4C67-8473-07E158E9C79B}" dt="2023-04-25T03:12:42.110" v="592" actId="478"/>
          <ac:spMkLst>
            <pc:docMk/>
            <pc:sldMk cId="3636494425" sldId="258"/>
            <ac:spMk id="3" creationId="{4C14948B-081B-0FED-AF72-DA2CFEC85EB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9" creationId="{BA908FC3-A0EB-F7FE-4E65-D9458F7A14A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0" creationId="{FFB3B742-5269-C9DD-2CA4-966DADE8F9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1" creationId="{BA703B33-7CB6-9FD1-6308-5A66A84AE171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2" creationId="{151B79C1-137A-57A9-0616-3DF5499DED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3" creationId="{CC84C452-144D-00E8-F419-9F2CFB9B19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4" creationId="{399876F9-00F3-3D6A-E2DA-9E3F062548E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5" creationId="{8CB8A818-E440-9338-2FD4-89160E0FAD7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6" creationId="{8226402F-1940-BAAF-8CDD-A588047059A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7" creationId="{46DCCA24-2144-A4FD-E167-DA7BBE5B3F6D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8" creationId="{545EA90B-9834-F825-8B44-305D329730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9" creationId="{2FDD208C-8CDC-5791-DB0C-46A496231D22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0" creationId="{A3C0FB5D-4E00-3696-61DB-E49AEE25DB0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1" creationId="{71F8EEF6-9A32-0A78-4E2F-950322B8AC2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2" creationId="{47D5D505-F800-D76D-E7B6-F3EB87664C7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3" creationId="{E8A85D2B-AB1D-9C0D-08EC-934FF9D7003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4" creationId="{0AC97BA1-83B0-DB02-81AC-6213009241F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5" creationId="{5F1C6A34-E5FE-21CA-E715-E556C881140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6" creationId="{8A7695B3-E880-A584-75A9-94BD937774F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7" creationId="{DDA9CB73-5323-7074-72F0-FE213A7656CE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8" creationId="{BE9D20DE-121B-F6A5-4436-DF6C304DC9B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9" creationId="{2DC44659-C03E-0D86-F7C0-0978EF47604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0" creationId="{7AEC2843-9DD8-8FE8-B5D1-A4C4D1D386A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1" creationId="{444C8620-BBE0-B587-70F9-61F84356BFC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2" creationId="{1A2A0E7C-32A4-D0EF-50CB-9275BA653A46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3" creationId="{3B0FD91E-90DC-12A5-BD5D-D4EEF984FBF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4" creationId="{ADD06899-CA0E-640F-BE8C-C94B407217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5" creationId="{35DB8BD3-7EF0-88D9-611E-481E0080EB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6" creationId="{AFC9C7BA-7A24-6E3D-4442-046FA94109E5}"/>
          </ac:spMkLst>
        </pc:spChg>
        <pc:spChg chg="add del mod">
          <ac:chgData name="Scruel Tao" userId="5ea5c98d59b44d4b" providerId="LiveId" clId="{42F73B06-DA81-4C67-8473-07E158E9C79B}" dt="2023-04-25T03:12:44.503" v="593" actId="478"/>
          <ac:spMkLst>
            <pc:docMk/>
            <pc:sldMk cId="3636494425" sldId="258"/>
            <ac:spMk id="38" creationId="{A30D7F5D-9E79-2552-D499-8B7304C5F74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39" creationId="{8D309316-0912-245A-36C4-6EEFCF882A6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0" creationId="{F356A7F9-408C-48AD-D73A-AB2BE2683ACE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1" creationId="{A65C9C38-D9D4-4ECA-E1D0-6FE80D1FC8C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2" creationId="{7E3B9975-3062-8002-8685-35899B3AFCA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3" creationId="{3785958C-CD18-CC2E-9E0C-55A294D2F85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4" creationId="{36F07874-9C56-D8E0-B1BA-7BCD3E1F71C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5" creationId="{D7E44A64-E568-6693-3D25-7CD2C942610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6" creationId="{0E1909D8-1601-DFB5-56B3-16A56AE6AFE9}"/>
          </ac:spMkLst>
        </pc:spChg>
        <pc:spChg chg="add del mod">
          <ac:chgData name="Scruel Tao" userId="5ea5c98d59b44d4b" providerId="LiveId" clId="{42F73B06-DA81-4C67-8473-07E158E9C79B}" dt="2023-04-25T03:14:09.423" v="612" actId="21"/>
          <ac:spMkLst>
            <pc:docMk/>
            <pc:sldMk cId="3636494425" sldId="258"/>
            <ac:spMk id="47" creationId="{7AD1E3F2-059C-C35B-5426-0E689F8B2312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8" creationId="{8EF70B6C-10AB-C9E2-0ADD-90E337F914E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9" creationId="{3FFE2D0F-D5D7-38F6-8079-091F446C324F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0" creationId="{5BDF8FF3-017B-5699-11E7-C6538205D42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1" creationId="{49EA7185-A97F-ADA5-D08B-1F009E8A86D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2" creationId="{FC361533-57CD-8F96-1954-E552EFBCB02D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3" creationId="{03FE0395-4FFA-4B43-7348-8A18CD05B3D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4" creationId="{A537EA06-6625-07C6-8C40-953BDD632EA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5" creationId="{2B12582F-6DD3-2038-D5C0-F941BCEE00B4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6" creationId="{95372342-D86C-DC3A-B25D-EDA6C57C1B5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7" creationId="{12B59904-5CB1-2D40-ABE3-688B2D571D7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8" creationId="{744D1BA5-DCF5-C693-3ACD-4128848197F5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9" creationId="{679C6DCA-93EF-C47E-B75E-7C7F1E9F94C4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60" creationId="{3B2146D0-F7C3-DCE3-BE29-F363BFE08CA2}"/>
          </ac:spMkLst>
        </pc:spChg>
        <pc:spChg chg="add mod">
          <ac:chgData name="Scruel Tao" userId="5ea5c98d59b44d4b" providerId="LiveId" clId="{42F73B06-DA81-4C67-8473-07E158E9C79B}" dt="2023-04-25T04:03:31.110" v="1011" actId="1076"/>
          <ac:spMkLst>
            <pc:docMk/>
            <pc:sldMk cId="3636494425" sldId="258"/>
            <ac:spMk id="61" creationId="{26C3A082-A7FD-FD74-BECF-67FF073E8A45}"/>
          </ac:spMkLst>
        </pc:spChg>
        <pc:spChg chg="add mod">
          <ac:chgData name="Scruel Tao" userId="5ea5c98d59b44d4b" providerId="LiveId" clId="{42F73B06-DA81-4C67-8473-07E158E9C79B}" dt="2023-04-25T04:03:39.391" v="1014" actId="1076"/>
          <ac:spMkLst>
            <pc:docMk/>
            <pc:sldMk cId="3636494425" sldId="258"/>
            <ac:spMk id="62" creationId="{9FC2C471-7E85-A661-F5F3-551B20D19794}"/>
          </ac:spMkLst>
        </pc:spChg>
        <pc:spChg chg="add mod">
          <ac:chgData name="Scruel Tao" userId="5ea5c98d59b44d4b" providerId="LiveId" clId="{42F73B06-DA81-4C67-8473-07E158E9C79B}" dt="2023-04-25T04:03:19.805" v="1006" actId="1076"/>
          <ac:spMkLst>
            <pc:docMk/>
            <pc:sldMk cId="3636494425" sldId="258"/>
            <ac:spMk id="63" creationId="{77A5EEA3-B866-173F-23BF-6F01A8D0CEFE}"/>
          </ac:spMkLst>
        </pc:spChg>
        <pc:spChg chg="add mod">
          <ac:chgData name="Scruel Tao" userId="5ea5c98d59b44d4b" providerId="LiveId" clId="{42F73B06-DA81-4C67-8473-07E158E9C79B}" dt="2023-04-25T04:03:59.363" v="1017" actId="1076"/>
          <ac:spMkLst>
            <pc:docMk/>
            <pc:sldMk cId="3636494425" sldId="258"/>
            <ac:spMk id="64" creationId="{C984414B-E85A-0C51-1947-5EF04227CEFE}"/>
          </ac:spMkLst>
        </pc:spChg>
        <pc:spChg chg="add del mod">
          <ac:chgData name="Scruel Tao" userId="5ea5c98d59b44d4b" providerId="LiveId" clId="{42F73B06-DA81-4C67-8473-07E158E9C79B}" dt="2023-04-25T04:04:43.546" v="1073" actId="1076"/>
          <ac:spMkLst>
            <pc:docMk/>
            <pc:sldMk cId="3636494425" sldId="258"/>
            <ac:spMk id="65" creationId="{2CF429CA-16B1-CEDA-46DC-D37D290690D4}"/>
          </ac:spMkLst>
        </pc:spChg>
        <pc:spChg chg="add mod">
          <ac:chgData name="Scruel Tao" userId="5ea5c98d59b44d4b" providerId="LiveId" clId="{42F73B06-DA81-4C67-8473-07E158E9C79B}" dt="2023-04-25T04:15:36.300" v="1328" actId="2711"/>
          <ac:spMkLst>
            <pc:docMk/>
            <pc:sldMk cId="3636494425" sldId="258"/>
            <ac:spMk id="66" creationId="{983A5980-DFF1-C5D2-408C-E0485B57A0C0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69" creationId="{80550B4F-EFB3-A7EC-B14D-B081DE9BA42B}"/>
          </ac:spMkLst>
        </pc:spChg>
        <pc:spChg chg="add del mod">
          <ac:chgData name="Scruel Tao" userId="5ea5c98d59b44d4b" providerId="LiveId" clId="{42F73B06-DA81-4C67-8473-07E158E9C79B}" dt="2023-04-25T04:14:46.122" v="1253"/>
          <ac:spMkLst>
            <pc:docMk/>
            <pc:sldMk cId="3636494425" sldId="258"/>
            <ac:spMk id="70" creationId="{8FD26C44-A566-6E98-AD97-3143525A0D1A}"/>
          </ac:spMkLst>
        </pc:spChg>
        <pc:spChg chg="add mod">
          <ac:chgData name="Scruel Tao" userId="5ea5c98d59b44d4b" providerId="LiveId" clId="{42F73B06-DA81-4C67-8473-07E158E9C79B}" dt="2023-04-25T04:15:45.148" v="1329" actId="20577"/>
          <ac:spMkLst>
            <pc:docMk/>
            <pc:sldMk cId="3636494425" sldId="258"/>
            <ac:spMk id="71" creationId="{67A30D04-38D0-D20E-4EE8-EE121DB259C0}"/>
          </ac:spMkLst>
        </pc:spChg>
        <pc:spChg chg="add del mod">
          <ac:chgData name="Scruel Tao" userId="5ea5c98d59b44d4b" providerId="LiveId" clId="{42F73B06-DA81-4C67-8473-07E158E9C79B}" dt="2023-04-25T04:46:05.667" v="2597" actId="21"/>
          <ac:spMkLst>
            <pc:docMk/>
            <pc:sldMk cId="3636494425" sldId="258"/>
            <ac:spMk id="73" creationId="{84DDD523-FA55-B2B2-276E-52F418F47C13}"/>
          </ac:spMkLst>
        </pc:spChg>
        <pc:picChg chg="del">
          <ac:chgData name="Scruel Tao" userId="5ea5c98d59b44d4b" providerId="LiveId" clId="{42F73B06-DA81-4C67-8473-07E158E9C79B}" dt="2023-04-25T03:10:54.140" v="585" actId="478"/>
          <ac:picMkLst>
            <pc:docMk/>
            <pc:sldMk cId="3636494425" sldId="258"/>
            <ac:picMk id="5" creationId="{C5E50AA4-F82C-6E14-E269-5451494306AE}"/>
          </ac:picMkLst>
        </pc:picChg>
        <pc:picChg chg="add del">
          <ac:chgData name="Scruel Tao" userId="5ea5c98d59b44d4b" providerId="LiveId" clId="{42F73B06-DA81-4C67-8473-07E158E9C79B}" dt="2023-04-25T03:10:56.658" v="587" actId="22"/>
          <ac:picMkLst>
            <pc:docMk/>
            <pc:sldMk cId="3636494425" sldId="258"/>
            <ac:picMk id="6" creationId="{4E201ED9-0F1A-8825-D720-1B2ECE3A082B}"/>
          </ac:picMkLst>
        </pc:picChg>
        <pc:picChg chg="add del">
          <ac:chgData name="Scruel Tao" userId="5ea5c98d59b44d4b" providerId="LiveId" clId="{42F73B06-DA81-4C67-8473-07E158E9C79B}" dt="2023-04-25T03:11:01.295" v="589" actId="22"/>
          <ac:picMkLst>
            <pc:docMk/>
            <pc:sldMk cId="3636494425" sldId="258"/>
            <ac:picMk id="8" creationId="{A5393E97-7327-273F-FFB8-059909458AA8}"/>
          </ac:picMkLst>
        </pc:picChg>
        <pc:picChg chg="add mod modCrop">
          <ac:chgData name="Scruel Tao" userId="5ea5c98d59b44d4b" providerId="LiveId" clId="{42F73B06-DA81-4C67-8473-07E158E9C79B}" dt="2023-04-25T03:22:58.685" v="884" actId="1035"/>
          <ac:picMkLst>
            <pc:docMk/>
            <pc:sldMk cId="3636494425" sldId="258"/>
            <ac:picMk id="68" creationId="{50E66276-9285-8541-5867-A74B28A14697}"/>
          </ac:picMkLst>
        </pc:picChg>
      </pc:sldChg>
      <pc:sldChg chg="addSp delSp modSp mod setBg">
        <pc:chgData name="Scruel Tao" userId="5ea5c98d59b44d4b" providerId="LiveId" clId="{42F73B06-DA81-4C67-8473-07E158E9C79B}" dt="2023-04-25T02:53:33.423" v="163" actId="1076"/>
        <pc:sldMkLst>
          <pc:docMk/>
          <pc:sldMk cId="0" sldId="260"/>
        </pc:sldMkLst>
        <pc:spChg chg="add mod">
          <ac:chgData name="Scruel Tao" userId="5ea5c98d59b44d4b" providerId="LiveId" clId="{42F73B06-DA81-4C67-8473-07E158E9C79B}" dt="2023-04-25T02:46:50.579" v="40" actId="14100"/>
          <ac:spMkLst>
            <pc:docMk/>
            <pc:sldMk cId="0" sldId="260"/>
            <ac:spMk id="3" creationId="{C8068F35-EF78-6218-F528-48E9ED924DF4}"/>
          </ac:spMkLst>
        </pc:spChg>
        <pc:spChg chg="mod">
          <ac:chgData name="Scruel Tao" userId="5ea5c98d59b44d4b" providerId="LiveId" clId="{42F73B06-DA81-4C67-8473-07E158E9C79B}" dt="2023-04-25T02:53:26.055" v="159" actId="1035"/>
          <ac:spMkLst>
            <pc:docMk/>
            <pc:sldMk cId="0" sldId="260"/>
            <ac:spMk id="1227783" creationId="{F7B3941E-B689-22D6-F18C-358E4BAEDF5F}"/>
          </ac:spMkLst>
        </pc:spChg>
        <pc:spChg chg="mod">
          <ac:chgData name="Scruel Tao" userId="5ea5c98d59b44d4b" providerId="LiveId" clId="{42F73B06-DA81-4C67-8473-07E158E9C79B}" dt="2023-04-25T02:53:33.423" v="163" actId="1076"/>
          <ac:spMkLst>
            <pc:docMk/>
            <pc:sldMk cId="0" sldId="260"/>
            <ac:spMk id="1227786" creationId="{C3F4DD20-8FA3-3CB0-19B6-FE0240B92A34}"/>
          </ac:spMkLst>
        </pc:spChg>
        <pc:picChg chg="del mod">
          <ac:chgData name="Scruel Tao" userId="5ea5c98d59b44d4b" providerId="LiveId" clId="{42F73B06-DA81-4C67-8473-07E158E9C79B}" dt="2023-04-25T02:46:16.950" v="32" actId="21"/>
          <ac:picMkLst>
            <pc:docMk/>
            <pc:sldMk cId="0" sldId="260"/>
            <ac:picMk id="4" creationId="{E03AF484-A892-E4D7-A8C4-A4C7AE20944E}"/>
          </ac:picMkLst>
        </pc:picChg>
        <pc:picChg chg="add del mod">
          <ac:chgData name="Scruel Tao" userId="5ea5c98d59b44d4b" providerId="LiveId" clId="{42F73B06-DA81-4C67-8473-07E158E9C79B}" dt="2023-04-25T02:51:04.016" v="96" actId="478"/>
          <ac:picMkLst>
            <pc:docMk/>
            <pc:sldMk cId="0" sldId="260"/>
            <ac:picMk id="6" creationId="{8F6BAC62-D56B-39BA-33C7-4611D64596BC}"/>
          </ac:picMkLst>
        </pc:picChg>
        <pc:picChg chg="add del mod">
          <ac:chgData name="Scruel Tao" userId="5ea5c98d59b44d4b" providerId="LiveId" clId="{42F73B06-DA81-4C67-8473-07E158E9C79B}" dt="2023-04-25T02:47:43.315" v="45" actId="21"/>
          <ac:picMkLst>
            <pc:docMk/>
            <pc:sldMk cId="0" sldId="260"/>
            <ac:picMk id="7" creationId="{C72527C3-67E6-8459-C50A-5CD316C89F12}"/>
          </ac:picMkLst>
        </pc:picChg>
        <pc:picChg chg="add del mod">
          <ac:chgData name="Scruel Tao" userId="5ea5c98d59b44d4b" providerId="LiveId" clId="{42F73B06-DA81-4C67-8473-07E158E9C79B}" dt="2023-04-25T02:50:45.954" v="93" actId="21"/>
          <ac:picMkLst>
            <pc:docMk/>
            <pc:sldMk cId="0" sldId="260"/>
            <ac:picMk id="9" creationId="{9C9D0ECD-1A79-8980-91B8-78E845B3174D}"/>
          </ac:picMkLst>
        </pc:picChg>
        <pc:picChg chg="add mod">
          <ac:chgData name="Scruel Tao" userId="5ea5c98d59b44d4b" providerId="LiveId" clId="{42F73B06-DA81-4C67-8473-07E158E9C79B}" dt="2023-04-25T02:52:07.147" v="148" actId="1035"/>
          <ac:picMkLst>
            <pc:docMk/>
            <pc:sldMk cId="0" sldId="260"/>
            <ac:picMk id="11" creationId="{4C6E84E5-1708-27F1-0BCD-1C6D65C46764}"/>
          </ac:picMkLst>
        </pc:picChg>
      </pc:sldChg>
      <pc:sldChg chg="modSp mod">
        <pc:chgData name="Scruel Tao" userId="5ea5c98d59b44d4b" providerId="LiveId" clId="{42F73B06-DA81-4C67-8473-07E158E9C79B}" dt="2023-04-25T04:33:58.711" v="1576" actId="13926"/>
        <pc:sldMkLst>
          <pc:docMk/>
          <pc:sldMk cId="3416507657" sldId="265"/>
        </pc:sldMkLst>
        <pc:spChg chg="mod">
          <ac:chgData name="Scruel Tao" userId="5ea5c98d59b44d4b" providerId="LiveId" clId="{42F73B06-DA81-4C67-8473-07E158E9C79B}" dt="2023-04-25T04:33:58.711" v="1576" actId="13926"/>
          <ac:spMkLst>
            <pc:docMk/>
            <pc:sldMk cId="3416507657" sldId="265"/>
            <ac:spMk id="5" creationId="{334FF01F-2A65-44F6-34F9-69AC934A31D7}"/>
          </ac:spMkLst>
        </pc:spChg>
      </pc:sldChg>
      <pc:sldChg chg="addSp delSp modSp mod">
        <pc:chgData name="Scruel Tao" userId="5ea5c98d59b44d4b" providerId="LiveId" clId="{42F73B06-DA81-4C67-8473-07E158E9C79B}" dt="2023-04-25T04:24:38.061" v="1389" actId="1076"/>
        <pc:sldMkLst>
          <pc:docMk/>
          <pc:sldMk cId="192831406" sldId="270"/>
        </pc:sldMkLst>
        <pc:picChg chg="add del mod">
          <ac:chgData name="Scruel Tao" userId="5ea5c98d59b44d4b" providerId="LiveId" clId="{42F73B06-DA81-4C67-8473-07E158E9C79B}" dt="2023-04-25T04:24:24.360" v="1384" actId="478"/>
          <ac:picMkLst>
            <pc:docMk/>
            <pc:sldMk cId="192831406" sldId="270"/>
            <ac:picMk id="4" creationId="{BA240ED0-0734-A001-F383-C18129C3CB90}"/>
          </ac:picMkLst>
        </pc:picChg>
        <pc:picChg chg="add mod">
          <ac:chgData name="Scruel Tao" userId="5ea5c98d59b44d4b" providerId="LiveId" clId="{42F73B06-DA81-4C67-8473-07E158E9C79B}" dt="2023-04-25T04:24:38.061" v="1389" actId="1076"/>
          <ac:picMkLst>
            <pc:docMk/>
            <pc:sldMk cId="192831406" sldId="270"/>
            <ac:picMk id="7" creationId="{1CAC3588-E08A-3D80-6CFF-0894136F15D6}"/>
          </ac:picMkLst>
        </pc:picChg>
        <pc:picChg chg="mod">
          <ac:chgData name="Scruel Tao" userId="5ea5c98d59b44d4b" providerId="LiveId" clId="{42F73B06-DA81-4C67-8473-07E158E9C79B}" dt="2023-04-25T04:23:22.248" v="1378" actId="1076"/>
          <ac:picMkLst>
            <pc:docMk/>
            <pc:sldMk cId="192831406" sldId="270"/>
            <ac:picMk id="10" creationId="{ED7D2C24-3911-466C-3E76-669FC1671250}"/>
          </ac:picMkLst>
        </pc:picChg>
        <pc:picChg chg="del mod">
          <ac:chgData name="Scruel Tao" userId="5ea5c98d59b44d4b" providerId="LiveId" clId="{42F73B06-DA81-4C67-8473-07E158E9C79B}" dt="2023-04-25T04:23:48.612" v="1379" actId="478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mod delAnim modAnim">
        <pc:chgData name="Scruel Tao" userId="5ea5c98d59b44d4b" providerId="LiveId" clId="{42F73B06-DA81-4C67-8473-07E158E9C79B}" dt="2023-04-25T04:29:20.121" v="1450"/>
        <pc:sldMkLst>
          <pc:docMk/>
          <pc:sldMk cId="1301849154" sldId="273"/>
        </pc:sldMkLst>
        <pc:spChg chg="mod">
          <ac:chgData name="Scruel Tao" userId="5ea5c98d59b44d4b" providerId="LiveId" clId="{42F73B06-DA81-4C67-8473-07E158E9C79B}" dt="2023-04-25T04:25:53.804" v="1402" actId="1076"/>
          <ac:spMkLst>
            <pc:docMk/>
            <pc:sldMk cId="1301849154" sldId="273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4-25T04:16:41.089" v="1348" actId="20577"/>
          <ac:spMkLst>
            <pc:docMk/>
            <pc:sldMk cId="1301849154" sldId="273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4-25T04:16:25.041" v="1337" actId="478"/>
          <ac:spMkLst>
            <pc:docMk/>
            <pc:sldMk cId="1301849154" sldId="273"/>
            <ac:spMk id="6" creationId="{D379A5A2-B7F4-7CE4-82E1-ED8CB1E0E7F0}"/>
          </ac:spMkLst>
        </pc:spChg>
        <pc:picChg chg="del">
          <ac:chgData name="Scruel Tao" userId="5ea5c98d59b44d4b" providerId="LiveId" clId="{42F73B06-DA81-4C67-8473-07E158E9C79B}" dt="2023-04-25T04:16:06.231" v="1332" actId="21"/>
          <ac:picMkLst>
            <pc:docMk/>
            <pc:sldMk cId="1301849154" sldId="273"/>
            <ac:picMk id="4" creationId="{0A002240-4414-DA2D-96E9-81195475F4D9}"/>
          </ac:picMkLst>
        </pc:picChg>
        <pc:picChg chg="del mod">
          <ac:chgData name="Scruel Tao" userId="5ea5c98d59b44d4b" providerId="LiveId" clId="{42F73B06-DA81-4C67-8473-07E158E9C79B}" dt="2023-04-25T04:22:09.009" v="1373" actId="478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42F73B06-DA81-4C67-8473-07E158E9C79B}" dt="2023-04-25T04:28:10.588" v="1434" actId="14100"/>
          <ac:picMkLst>
            <pc:docMk/>
            <pc:sldMk cId="1301849154" sldId="273"/>
            <ac:picMk id="9" creationId="{856C34C2-C1AC-15ED-2698-F7795C446412}"/>
          </ac:picMkLst>
        </pc:picChg>
        <pc:picChg chg="del">
          <ac:chgData name="Scruel Tao" userId="5ea5c98d59b44d4b" providerId="LiveId" clId="{42F73B06-DA81-4C67-8473-07E158E9C79B}" dt="2023-04-25T04:16:04.918" v="1331" actId="21"/>
          <ac:picMkLst>
            <pc:docMk/>
            <pc:sldMk cId="1301849154" sldId="273"/>
            <ac:picMk id="11" creationId="{F56CF5C9-083E-9020-8D45-F23AB3CF38CE}"/>
          </ac:picMkLst>
        </pc:picChg>
        <pc:picChg chg="add mod">
          <ac:chgData name="Scruel Tao" userId="5ea5c98d59b44d4b" providerId="LiveId" clId="{42F73B06-DA81-4C67-8473-07E158E9C79B}" dt="2023-04-25T04:28:14.645" v="1435" actId="14100"/>
          <ac:picMkLst>
            <pc:docMk/>
            <pc:sldMk cId="1301849154" sldId="273"/>
            <ac:picMk id="12" creationId="{2335BBB0-B3B7-E025-7233-A20DDD1960BD}"/>
          </ac:picMkLst>
        </pc:picChg>
        <pc:picChg chg="add mod">
          <ac:chgData name="Scruel Tao" userId="5ea5c98d59b44d4b" providerId="LiveId" clId="{42F73B06-DA81-4C67-8473-07E158E9C79B}" dt="2023-04-25T04:28:18.732" v="1436" actId="14100"/>
          <ac:picMkLst>
            <pc:docMk/>
            <pc:sldMk cId="1301849154" sldId="273"/>
            <ac:picMk id="14" creationId="{8F029D3B-108E-907E-31CE-8D6B0831DC14}"/>
          </ac:picMkLst>
        </pc:picChg>
      </pc:sldChg>
      <pc:sldChg chg="modSp modAnim">
        <pc:chgData name="Scruel Tao" userId="5ea5c98d59b44d4b" providerId="LiveId" clId="{42F73B06-DA81-4C67-8473-07E158E9C79B}" dt="2023-04-25T04:33:38.940" v="1574" actId="20578"/>
        <pc:sldMkLst>
          <pc:docMk/>
          <pc:sldMk cId="1525970791" sldId="275"/>
        </pc:sldMkLst>
        <pc:spChg chg="mod">
          <ac:chgData name="Scruel Tao" userId="5ea5c98d59b44d4b" providerId="LiveId" clId="{42F73B06-DA81-4C67-8473-07E158E9C79B}" dt="2023-04-25T04:33:36.991" v="1573" actId="20578"/>
          <ac:spMkLst>
            <pc:docMk/>
            <pc:sldMk cId="1525970791" sldId="275"/>
            <ac:spMk id="5" creationId="{334FF01F-2A65-44F6-34F9-69AC934A31D7}"/>
          </ac:spMkLst>
        </pc:spChg>
      </pc:sldChg>
      <pc:sldChg chg="modSp add mod modAnim modNotesTx">
        <pc:chgData name="Scruel Tao" userId="5ea5c98d59b44d4b" providerId="LiveId" clId="{42F73B06-DA81-4C67-8473-07E158E9C79B}" dt="2023-04-25T04:43:34.245" v="2583" actId="20577"/>
        <pc:sldMkLst>
          <pc:docMk/>
          <pc:sldMk cId="1751565490" sldId="276"/>
        </pc:sldMkLst>
        <pc:spChg chg="mod">
          <ac:chgData name="Scruel Tao" userId="5ea5c98d59b44d4b" providerId="LiveId" clId="{42F73B06-DA81-4C67-8473-07E158E9C79B}" dt="2023-04-25T02:59:39.051" v="198" actId="20577"/>
          <ac:spMkLst>
            <pc:docMk/>
            <pc:sldMk cId="1751565490" sldId="276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4-25T04:43:34.245" v="2583" actId="20577"/>
          <ac:spMkLst>
            <pc:docMk/>
            <pc:sldMk cId="1751565490" sldId="276"/>
            <ac:spMk id="3" creationId="{9E0BA8B8-92DA-1AC9-79B9-A552D184BB54}"/>
          </ac:spMkLst>
        </pc:spChg>
      </pc:sldChg>
      <pc:sldChg chg="delSp modSp add del mod delAnim">
        <pc:chgData name="Scruel Tao" userId="5ea5c98d59b44d4b" providerId="LiveId" clId="{42F73B06-DA81-4C67-8473-07E158E9C79B}" dt="2023-04-25T04:28:31.173" v="1437" actId="47"/>
        <pc:sldMkLst>
          <pc:docMk/>
          <pc:sldMk cId="1867533738" sldId="277"/>
        </pc:sldMkLst>
        <pc:picChg chg="mod">
          <ac:chgData name="Scruel Tao" userId="5ea5c98d59b44d4b" providerId="LiveId" clId="{42F73B06-DA81-4C67-8473-07E158E9C79B}" dt="2023-04-25T04:16:59.169" v="1350" actId="1076"/>
          <ac:picMkLst>
            <pc:docMk/>
            <pc:sldMk cId="1867533738" sldId="277"/>
            <ac:picMk id="4" creationId="{0A002240-4414-DA2D-96E9-81195475F4D9}"/>
          </ac:picMkLst>
        </pc:picChg>
        <pc:picChg chg="del mod">
          <ac:chgData name="Scruel Tao" userId="5ea5c98d59b44d4b" providerId="LiveId" clId="{42F73B06-DA81-4C67-8473-07E158E9C79B}" dt="2023-04-25T04:16:17.170" v="1335" actId="21"/>
          <ac:picMkLst>
            <pc:docMk/>
            <pc:sldMk cId="1867533738" sldId="277"/>
            <ac:picMk id="7" creationId="{039AB04D-EA90-8BDD-A9C6-599C7C25DC63}"/>
          </ac:picMkLst>
        </pc:picChg>
        <pc:picChg chg="mod">
          <ac:chgData name="Scruel Tao" userId="5ea5c98d59b44d4b" providerId="LiveId" clId="{42F73B06-DA81-4C67-8473-07E158E9C79B}" dt="2023-04-25T04:16:15.098" v="1333" actId="1076"/>
          <ac:picMkLst>
            <pc:docMk/>
            <pc:sldMk cId="1867533738" sldId="277"/>
            <ac:picMk id="11" creationId="{F56CF5C9-083E-9020-8D45-F23AB3CF38CE}"/>
          </ac:picMkLst>
        </pc:picChg>
      </pc:sldChg>
      <pc:sldChg chg="delSp modSp add del mod ord delAnim modAnim">
        <pc:chgData name="Scruel Tao" userId="5ea5c98d59b44d4b" providerId="LiveId" clId="{42F73B06-DA81-4C67-8473-07E158E9C79B}" dt="2023-04-25T04:28:33.324" v="1438" actId="47"/>
        <pc:sldMkLst>
          <pc:docMk/>
          <pc:sldMk cId="652576724" sldId="278"/>
        </pc:sldMkLst>
        <pc:spChg chg="mod">
          <ac:chgData name="Scruel Tao" userId="5ea5c98d59b44d4b" providerId="LiveId" clId="{42F73B06-DA81-4C67-8473-07E158E9C79B}" dt="2023-04-25T04:18:00.412" v="1369" actId="1076"/>
          <ac:spMkLst>
            <pc:docMk/>
            <pc:sldMk cId="652576724" sldId="278"/>
            <ac:spMk id="5" creationId="{334FF01F-2A65-44F6-34F9-69AC934A31D7}"/>
          </ac:spMkLst>
        </pc:spChg>
        <pc:picChg chg="mod">
          <ac:chgData name="Scruel Tao" userId="5ea5c98d59b44d4b" providerId="LiveId" clId="{42F73B06-DA81-4C67-8473-07E158E9C79B}" dt="2023-04-25T04:18:10.404" v="1371" actId="1076"/>
          <ac:picMkLst>
            <pc:docMk/>
            <pc:sldMk cId="652576724" sldId="278"/>
            <ac:picMk id="4" creationId="{0A002240-4414-DA2D-96E9-81195475F4D9}"/>
          </ac:picMkLst>
        </pc:picChg>
        <pc:picChg chg="del">
          <ac:chgData name="Scruel Tao" userId="5ea5c98d59b44d4b" providerId="LiveId" clId="{42F73B06-DA81-4C67-8473-07E158E9C79B}" dt="2023-04-25T04:17:14.096" v="1359" actId="478"/>
          <ac:picMkLst>
            <pc:docMk/>
            <pc:sldMk cId="652576724" sldId="278"/>
            <ac:picMk id="11" creationId="{F56CF5C9-083E-9020-8D45-F23AB3CF38CE}"/>
          </ac:picMkLst>
        </pc:picChg>
      </pc:sldChg>
      <pc:sldMasterChg chg="modSldLayout">
        <pc:chgData name="Scruel Tao" userId="5ea5c98d59b44d4b" providerId="LiveId" clId="{42F73B06-DA81-4C67-8473-07E158E9C79B}" dt="2023-04-25T04:46:11.808" v="2598" actId="21"/>
        <pc:sldMasterMkLst>
          <pc:docMk/>
          <pc:sldMasterMk cId="1766057859" sldId="2147483648"/>
        </pc:sldMasterMkLst>
        <pc:sldLayoutChg chg="addSp delSp modSp mod">
          <pc:chgData name="Scruel Tao" userId="5ea5c98d59b44d4b" providerId="LiveId" clId="{42F73B06-DA81-4C67-8473-07E158E9C79B}" dt="2023-04-25T04:46:11.808" v="2598" actId="21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42F73B06-DA81-4C67-8473-07E158E9C79B}" dt="2023-04-25T03:04:17.371" v="475" actId="1036"/>
            <ac:spMkLst>
              <pc:docMk/>
              <pc:sldMasterMk cId="1766057859" sldId="2147483648"/>
              <pc:sldLayoutMk cId="2116765151" sldId="2147483650"/>
              <ac:spMk id="2" creationId="{9556AB55-80C6-28AF-0C73-3819184EC6FC}"/>
            </ac:spMkLst>
          </pc:spChg>
          <pc:spChg chg="mod">
            <ac:chgData name="Scruel Tao" userId="5ea5c98d59b44d4b" providerId="LiveId" clId="{42F73B06-DA81-4C67-8473-07E158E9C79B}" dt="2023-04-25T03:04:19.618" v="480" actId="1036"/>
            <ac:spMkLst>
              <pc:docMk/>
              <pc:sldMasterMk cId="1766057859" sldId="2147483648"/>
              <pc:sldLayoutMk cId="2116765151" sldId="2147483650"/>
              <ac:spMk id="3" creationId="{9C7469E7-ED7E-A1F2-48AF-DF31AAC06407}"/>
            </ac:spMkLst>
          </pc:spChg>
          <pc:spChg chg="add mod">
            <ac:chgData name="Scruel Tao" userId="5ea5c98d59b44d4b" providerId="LiveId" clId="{42F73B06-DA81-4C67-8473-07E158E9C79B}" dt="2023-04-25T02:54:57.108" v="167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  <pc:spChg chg="add del mod">
            <ac:chgData name="Scruel Tao" userId="5ea5c98d59b44d4b" providerId="LiveId" clId="{42F73B06-DA81-4C67-8473-07E158E9C79B}" dt="2023-04-25T04:46:11.808" v="2598" actId="21"/>
            <ac:spMkLst>
              <pc:docMk/>
              <pc:sldMasterMk cId="1766057859" sldId="2147483648"/>
              <pc:sldLayoutMk cId="2116765151" sldId="2147483650"/>
              <ac:spMk id="8" creationId="{7937C967-209E-6EA9-70B0-A293E9C7384E}"/>
            </ac:spMkLst>
          </pc:spChg>
        </pc:sldLayoutChg>
        <pc:sldLayoutChg chg="addSp modSp mod">
          <pc:chgData name="Scruel Tao" userId="5ea5c98d59b44d4b" providerId="LiveId" clId="{42F73B06-DA81-4C67-8473-07E158E9C79B}" dt="2023-04-25T03:04:13.005" v="473" actId="1036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42F73B06-DA81-4C67-8473-07E158E9C79B}" dt="2023-04-25T03:04:09.093" v="469" actId="1036"/>
            <ac:spMkLst>
              <pc:docMk/>
              <pc:sldMasterMk cId="1766057859" sldId="2147483648"/>
              <pc:sldLayoutMk cId="2296489930" sldId="2147483652"/>
              <ac:spMk id="2" creationId="{CC2F2AEB-03A9-6F28-C6C8-209647EB94BF}"/>
            </ac:spMkLst>
          </pc:spChg>
          <pc:spChg chg="mod">
            <ac:chgData name="Scruel Tao" userId="5ea5c98d59b44d4b" providerId="LiveId" clId="{42F73B06-DA81-4C67-8473-07E158E9C79B}" dt="2023-04-25T03:04:11.009" v="471" actId="1036"/>
            <ac:spMkLst>
              <pc:docMk/>
              <pc:sldMasterMk cId="1766057859" sldId="2147483648"/>
              <pc:sldLayoutMk cId="2296489930" sldId="2147483652"/>
              <ac:spMk id="3" creationId="{FA361A1F-DD24-D4DC-FDF8-14089EDC7CAD}"/>
            </ac:spMkLst>
          </pc:spChg>
          <pc:spChg chg="mod">
            <ac:chgData name="Scruel Tao" userId="5ea5c98d59b44d4b" providerId="LiveId" clId="{42F73B06-DA81-4C67-8473-07E158E9C79B}" dt="2023-04-25T03:04:13.005" v="473" actId="1036"/>
            <ac:spMkLst>
              <pc:docMk/>
              <pc:sldMasterMk cId="1766057859" sldId="2147483648"/>
              <pc:sldLayoutMk cId="2296489930" sldId="2147483652"/>
              <ac:spMk id="4" creationId="{F7656781-5A02-AEE4-2F0C-71BC7C17E38F}"/>
            </ac:spMkLst>
          </pc:spChg>
          <pc:spChg chg="add mod">
            <ac:chgData name="Scruel Tao" userId="5ea5c98d59b44d4b" providerId="LiveId" clId="{42F73B06-DA81-4C67-8473-07E158E9C79B}" dt="2023-04-25T02:54:08.050" v="166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</pc:sldLayoutChg>
        <pc:sldLayoutChg chg="delSp">
          <pc:chgData name="Scruel Tao" userId="5ea5c98d59b44d4b" providerId="LiveId" clId="{42F73B06-DA81-4C67-8473-07E158E9C79B}" dt="2023-04-25T02:47:33.665" v="42" actId="21"/>
          <pc:sldLayoutMkLst>
            <pc:docMk/>
            <pc:sldMasterMk cId="1766057859" sldId="2147483648"/>
            <pc:sldLayoutMk cId="1337634028" sldId="2147483660"/>
          </pc:sldLayoutMkLst>
          <pc:picChg chg="del">
            <ac:chgData name="Scruel Tao" userId="5ea5c98d59b44d4b" providerId="LiveId" clId="{42F73B06-DA81-4C67-8473-07E158E9C79B}" dt="2023-04-25T02:47:33.665" v="42" actId="21"/>
            <ac:picMkLst>
              <pc:docMk/>
              <pc:sldMasterMk cId="1766057859" sldId="2147483648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  <pc:docChgLst>
    <pc:chgData name="Scruel Tao" userId="5ea5c98d59b44d4b" providerId="LiveId" clId="{88D73D01-CABB-4B2D-80EC-648726E3C219}"/>
    <pc:docChg chg="addSld delSld modSld">
      <pc:chgData name="Scruel Tao" userId="5ea5c98d59b44d4b" providerId="LiveId" clId="{88D73D01-CABB-4B2D-80EC-648726E3C219}" dt="2023-04-26T02:43:35.768" v="17" actId="20577"/>
      <pc:docMkLst>
        <pc:docMk/>
      </pc:docMkLst>
      <pc:sldChg chg="modSp add del mod">
        <pc:chgData name="Scruel Tao" userId="5ea5c98d59b44d4b" providerId="LiveId" clId="{88D73D01-CABB-4B2D-80EC-648726E3C219}" dt="2023-04-26T02:43:35.768" v="17" actId="20577"/>
        <pc:sldMkLst>
          <pc:docMk/>
          <pc:sldMk cId="1112998187" sldId="257"/>
        </pc:sldMkLst>
        <pc:spChg chg="mod">
          <ac:chgData name="Scruel Tao" userId="5ea5c98d59b44d4b" providerId="LiveId" clId="{88D73D01-CABB-4B2D-80EC-648726E3C219}" dt="2023-04-26T02:43:35.768" v="17" actId="20577"/>
          <ac:spMkLst>
            <pc:docMk/>
            <pc:sldMk cId="1112998187" sldId="257"/>
            <ac:spMk id="2" creationId="{1422DFF6-0952-1023-64E3-97184D36BE3F}"/>
          </ac:spMkLst>
        </pc:spChg>
      </pc:sldChg>
      <pc:sldChg chg="del">
        <pc:chgData name="Scruel Tao" userId="5ea5c98d59b44d4b" providerId="LiveId" clId="{88D73D01-CABB-4B2D-80EC-648726E3C219}" dt="2023-04-26T02:43:28.228" v="0" actId="47"/>
        <pc:sldMkLst>
          <pc:docMk/>
          <pc:sldMk cId="1199684676" sldId="259"/>
        </pc:sldMkLst>
      </pc:sldChg>
      <pc:sldChg chg="del">
        <pc:chgData name="Scruel Tao" userId="5ea5c98d59b44d4b" providerId="LiveId" clId="{88D73D01-CABB-4B2D-80EC-648726E3C219}" dt="2023-04-26T02:43:28.228" v="0" actId="47"/>
        <pc:sldMkLst>
          <pc:docMk/>
          <pc:sldMk cId="1751565490" sldId="276"/>
        </pc:sldMkLst>
      </pc:sldChg>
      <pc:sldChg chg="add">
        <pc:chgData name="Scruel Tao" userId="5ea5c98d59b44d4b" providerId="LiveId" clId="{88D73D01-CABB-4B2D-80EC-648726E3C219}" dt="2023-04-26T02:43:28.794" v="1"/>
        <pc:sldMkLst>
          <pc:docMk/>
          <pc:sldMk cId="3519437269" sldId="279"/>
        </pc:sldMkLst>
      </pc:sldChg>
      <pc:sldChg chg="add">
        <pc:chgData name="Scruel Tao" userId="5ea5c98d59b44d4b" providerId="LiveId" clId="{88D73D01-CABB-4B2D-80EC-648726E3C219}" dt="2023-04-26T02:43:28.794" v="1"/>
        <pc:sldMkLst>
          <pc:docMk/>
          <pc:sldMk cId="3745708182" sldId="280"/>
        </pc:sldMkLst>
      </pc:sldChg>
      <pc:sldChg chg="add">
        <pc:chgData name="Scruel Tao" userId="5ea5c98d59b44d4b" providerId="LiveId" clId="{88D73D01-CABB-4B2D-80EC-648726E3C219}" dt="2023-04-26T02:43:28.794" v="1"/>
        <pc:sldMkLst>
          <pc:docMk/>
          <pc:sldMk cId="364430658" sldId="28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65EBAEA-6632-7E81-8436-830E6D2234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A81A91-12D1-824D-ADFF-5D5FBB8F6C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E1972-C479-4420-A687-8FB83BA90DEB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C49648-B935-1970-3261-748199070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1E7B1C-9405-A617-3D20-18665B94A8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FD17D-6499-4907-B002-36969A876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133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7AB8D-BCC0-43C6-B24C-055A25DB558F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1CBA2-7C9E-4AD6-B258-A0DB055BB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33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8BCE1655-5B46-43E4-DC62-7A02C00BA1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B701B-DDFB-474B-A3A2-3D233BDBDF19}" type="slidenum">
              <a:rPr lang="en-US" altLang="zh-CN"/>
              <a:pPr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232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985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699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987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BA575-D5C0-793D-9EB5-4BF72F613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8BA9DE-7463-5426-C089-D5DE20F13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EDBAF9-43D9-31CF-C11D-5BD959652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927729-5DE1-5955-BE9F-8F11B120E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15336-B2A9-DF29-984F-2A88271D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492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22DC8-6B35-C975-22C8-B3298033D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9F43DA-D779-A136-4325-810237DC0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F5D4F0-A170-72F5-ABE2-26E8E349B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721F31-68E9-0C2C-A716-40353258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C5061D-50F1-263D-AB95-F04019BA8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658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6AC9B8-D5F0-84E6-669C-3B9A054F32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10BC7E-A149-EAAC-57ED-7996E21F6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1C6242-5462-E5F3-A40E-9EBCD0794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E4B585-AA73-BB44-DEB3-BB4480930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98AF67-4FAF-6DD6-7F23-7AA91253C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972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3" name="Rectangle 27">
            <a:extLst>
              <a:ext uri="{FF2B5EF4-FFF2-40B4-BE49-F238E27FC236}">
                <a16:creationId xmlns:a16="http://schemas.microsoft.com/office/drawing/2014/main" id="{FFE563FA-4880-391C-43FD-EF34392B9FB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641600" y="4191000"/>
            <a:ext cx="7416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73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45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2000"/>
              </a:lnSpc>
              <a:spcBef>
                <a:spcPct val="20000"/>
              </a:spcBef>
              <a:buClr>
                <a:srgbClr val="808080"/>
              </a:buClr>
              <a:buSzPct val="60000"/>
            </a:pPr>
            <a:endParaRPr kumimoji="0" lang="en-GB" altLang="zh-CN" sz="16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63402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6AB55-80C6-28AF-0C73-3819184EC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7162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7469E7-ED7E-A1F2-48AF-DF31AAC06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940"/>
            <a:ext cx="10515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4C8C0-B4E8-90DD-C729-FCF6095E7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047B1A-DA23-745E-2167-51E340BD6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4A8E2B-9E0B-8F82-47F1-FA59F47B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705FACE-117E-822E-C311-3F2841890248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765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EB28C-3F72-CDD3-5D16-1E16C588F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9F744F-32A9-81DD-7628-9A7D74A23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A17AC9-4374-B422-869A-1EB4A4EA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04275A-E69C-15B3-1353-832AA796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32250-1E9E-9EED-08DA-B2FF0B617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442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F2AEB-03A9-6F28-C6C8-209647EB9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100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361A1F-DD24-D4DC-FDF8-14089EDC7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656781-5A02-AEE4-2F0C-71BC7C17E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676A6B-BD04-FC0B-7815-FDE87EE2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05AC1A-94C4-EAEA-C62E-5815037B3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08E0B6-FCF0-04E3-2DB1-083994606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DA0A9BE-24D7-1D81-8987-8595D1922D5A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489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3916C-6DCC-ADAB-048D-325A085F6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0D428C-C051-1516-AC64-652A2E770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30A199-58B7-6D42-8988-C232C6B5C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3A642A-B7BD-950D-B4AA-1BC78BF37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C78E9C-6ACC-BFB0-AEF6-0FE4900E2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BCA8CB-91E0-37C7-25C4-A5000F57E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DF0199-FFA2-DDDF-3BC2-D834E558F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EF8192-125E-AF1A-D66A-720E8A0A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742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E69E0-457E-1E0F-BFFB-A38F14998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D99D4C-E550-031C-D4D1-6AFF658E5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14AC80-6964-97CC-FAB6-312C87CC1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06F104-732D-9A6D-CFAD-EFE5A7F8E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343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C4EE6F-B252-B986-30B5-527F6480A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FBBD3D-B7E2-1AE2-3D29-9333999AE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02B4A5-B02A-7558-A812-EAF577D12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871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D4D8D-4E2C-DC7C-4B4A-10A754604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59D91E-E9CB-6D64-B158-E14E26C7F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A23590-202A-7669-3972-F438E6605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28CB70-BB19-BF73-2B97-62A858A1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0EAFB4-7671-10EC-40A1-FB6F255DD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FE06E8-796F-1BD2-F1C0-0CB46949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120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23636-5BFB-9B89-D548-478FE78DB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F2CC4F-F442-3901-D679-065B49663B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18708A-29E4-0AB9-B3AF-45B892FE1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A5FD7D-CE0A-C10C-B6E1-04C1DDA0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8E6D89-7722-3471-DDE1-CD223E223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82D659-EAE7-E7BE-8BC8-8699E91D0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517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5AE4A4-62F2-5D7F-57E9-5E09F380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26869B-FDA6-3DC1-E605-151557D67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968A69-93F9-9115-B417-2F030227D1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1228B-0167-4061-A906-8575043315E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80F278-07E3-D762-2656-D67508C04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6F7F67-2D57-182E-C174-5AAC8C4D1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057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ruel/pcc_3e_slides" TargetMode="External"/><Relationship Id="rId2" Type="http://schemas.openxmlformats.org/officeDocument/2006/relationships/hyperlink" Target="https://creativecommons.org/licenses/by-nc-sa/4.0/deed.zh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783" name="Rectangle 7">
            <a:extLst>
              <a:ext uri="{FF2B5EF4-FFF2-40B4-BE49-F238E27FC236}">
                <a16:creationId xmlns:a16="http://schemas.microsoft.com/office/drawing/2014/main" id="{F7B3941E-B689-22D6-F18C-358E4BAEDF5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-16934" y="3201698"/>
            <a:ext cx="12208933" cy="1600200"/>
          </a:xfrm>
          <a:solidFill>
            <a:srgbClr val="F6E979"/>
          </a:solidFill>
        </p:spPr>
        <p:txBody>
          <a:bodyPr/>
          <a:lstStyle/>
          <a:p>
            <a:pPr algn="ctr"/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Python 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编程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：从入门到实践</a:t>
            </a:r>
            <a:b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</a:b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（第三版）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227786" name="Text Box 10">
            <a:extLst>
              <a:ext uri="{FF2B5EF4-FFF2-40B4-BE49-F238E27FC236}">
                <a16:creationId xmlns:a16="http://schemas.microsoft.com/office/drawing/2014/main" id="{C3F4DD20-8FA3-3CB0-19B6-FE0240B92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9361" y="5491971"/>
            <a:ext cx="30732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zh-CN" b="1" dirty="0">
                <a:latin typeface="Verdana" panose="020B0604030504040204" pitchFamily="34" charset="0"/>
                <a:ea typeface="Verdana" panose="020B0604030504040204" pitchFamily="34" charset="0"/>
              </a:rPr>
              <a:t>Teacher Name / Email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C6E84E5-1708-27F1-0BCD-1C6D65C467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200" y="581078"/>
            <a:ext cx="3186567" cy="259187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AE0A3D4C-3E1C-5A03-D304-AFFBDDF5EEC2}"/>
              </a:ext>
            </a:extLst>
          </p:cNvPr>
          <p:cNvSpPr/>
          <p:nvPr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与</a:t>
            </a:r>
            <a:r>
              <a:rPr lang="en-US" altLang="zh-CN" dirty="0"/>
              <a:t>《Python </a:t>
            </a:r>
            <a:r>
              <a:rPr lang="zh-CN" altLang="en-US" dirty="0"/>
              <a:t>编程：从入门到实践（第三版）</a:t>
            </a:r>
            <a:r>
              <a:rPr lang="en-US" altLang="zh-CN" dirty="0"/>
              <a:t>》</a:t>
            </a:r>
            <a:r>
              <a:rPr lang="zh-CN" altLang="en-US" dirty="0"/>
              <a:t>一书配套使用</a:t>
            </a:r>
            <a:endParaRPr lang="en-US" altLang="zh-CN" dirty="0"/>
          </a:p>
          <a:p>
            <a:r>
              <a:rPr lang="zh-CN" altLang="en-US" dirty="0"/>
              <a:t>讲义中的文本及绘图采用</a:t>
            </a:r>
            <a:r>
              <a:rPr lang="zh-CN" altLang="en-US" u="sng" dirty="0">
                <a:hlinkClick r:id="rId2"/>
              </a:rPr>
              <a:t>署名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 dirty="0">
                <a:hlinkClick r:id="rId2"/>
              </a:rPr>
              <a:t>非商业性使用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 dirty="0">
                <a:hlinkClick r:id="rId2"/>
              </a:rPr>
              <a:t>相同方式共享协议（</a:t>
            </a:r>
            <a:r>
              <a:rPr lang="en-US" altLang="zh-CN" u="sng" dirty="0">
                <a:hlinkClick r:id="rId2"/>
              </a:rPr>
              <a:t>CC BY-NC-SA 4.0</a:t>
            </a:r>
            <a:r>
              <a:rPr lang="zh-CN" altLang="en-US" u="sng" dirty="0">
                <a:hlinkClick r:id="rId2"/>
              </a:rPr>
              <a:t>）</a:t>
            </a:r>
            <a:r>
              <a:rPr lang="zh-CN" altLang="en-US" u="sng" dirty="0"/>
              <a:t>进行许可</a:t>
            </a:r>
            <a:endParaRPr lang="en-US" altLang="zh-CN" dirty="0"/>
          </a:p>
          <a:p>
            <a:r>
              <a:rPr lang="zh-CN" altLang="en-US" dirty="0"/>
              <a:t>引用的网络图片附有超链接，可用于访问来源</a:t>
            </a:r>
            <a:endParaRPr lang="en-US" altLang="zh-CN" dirty="0"/>
          </a:p>
          <a:p>
            <a:r>
              <a:rPr lang="zh-CN" altLang="en-US" dirty="0"/>
              <a:t>讨论、意见、答疑、勘误、更新：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3"/>
              </a:rPr>
              <a:t>https://github.com/scruel/pcc_3e_slides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 algn="r">
              <a:buNone/>
            </a:pPr>
            <a:r>
              <a:rPr lang="zh-CN" altLang="en-US" dirty="0"/>
              <a:t>作者：</a:t>
            </a:r>
            <a:r>
              <a:rPr lang="en-US" altLang="zh-CN" dirty="0"/>
              <a:t>@Scruel Tao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14B5F31E-85DD-B8D9-9ED7-E32A03C5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关于本讲义</a:t>
            </a:r>
          </a:p>
        </p:txBody>
      </p:sp>
    </p:spTree>
    <p:extLst>
      <p:ext uri="{BB962C8B-B14F-4D97-AF65-F5344CB8AC3E}">
        <p14:creationId xmlns:p14="http://schemas.microsoft.com/office/powerpoint/2010/main" val="2812476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2DFF6-0952-1023-64E3-97184D36B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17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章 使用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API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17.1 </a:t>
            </a:r>
            <a:r>
              <a:rPr lang="zh-CN" altLang="en-US" dirty="0"/>
              <a:t>使用 </a:t>
            </a:r>
            <a:r>
              <a:rPr lang="en-US" altLang="zh-CN" dirty="0"/>
              <a:t>API</a:t>
            </a:r>
          </a:p>
          <a:p>
            <a:r>
              <a:rPr lang="en-US" altLang="zh-CN" dirty="0"/>
              <a:t>17.2 </a:t>
            </a:r>
            <a:r>
              <a:rPr lang="zh-CN" altLang="en-US" dirty="0"/>
              <a:t>使用 </a:t>
            </a:r>
            <a:r>
              <a:rPr lang="en-US" altLang="zh-CN" dirty="0" err="1"/>
              <a:t>Plotly</a:t>
            </a:r>
            <a:r>
              <a:rPr lang="en-US" altLang="zh-CN" dirty="0"/>
              <a:t> </a:t>
            </a:r>
            <a:r>
              <a:rPr lang="zh-CN" altLang="en-US" dirty="0"/>
              <a:t>可视化仓库</a:t>
            </a:r>
          </a:p>
          <a:p>
            <a:r>
              <a:rPr lang="en-US" altLang="zh-CN" dirty="0"/>
              <a:t>17.3 Hacker News API</a:t>
            </a:r>
          </a:p>
          <a:p>
            <a:r>
              <a:rPr lang="en-US" altLang="zh-CN" dirty="0"/>
              <a:t>17.4 </a:t>
            </a:r>
            <a:r>
              <a:rPr lang="zh-CN" altLang="en-US" dirty="0"/>
              <a:t>小结</a:t>
            </a:r>
          </a:p>
        </p:txBody>
      </p:sp>
    </p:spTree>
    <p:extLst>
      <p:ext uri="{BB962C8B-B14F-4D97-AF65-F5344CB8AC3E}">
        <p14:creationId xmlns:p14="http://schemas.microsoft.com/office/powerpoint/2010/main" val="1112998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17.1 </a:t>
            </a:r>
            <a:r>
              <a:rPr lang="zh-CN" altLang="en-US" dirty="0"/>
              <a:t>使用 </a:t>
            </a:r>
            <a:r>
              <a:rPr lang="en-US" altLang="zh-CN"/>
              <a:t>API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5994400" y="1904003"/>
            <a:ext cx="6115050" cy="230832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1_000_000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1.5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  </a:t>
            </a:r>
            <a:r>
              <a:rPr lang="en-US" altLang="zh-CN" sz="2400" b="1" dirty="0">
                <a:solidFill>
                  <a:srgbClr val="A0583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2400" b="1" dirty="0">
                <a:solidFill>
                  <a:srgbClr val="A0583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布尔值</a:t>
            </a:r>
            <a:endParaRPr lang="en-US" altLang="zh-CN" sz="2400" b="1" dirty="0">
              <a:solidFill>
                <a:srgbClr val="A0583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1.0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b="1" dirty="0">
                <a:solidFill>
                  <a:srgbClr val="A0583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2400" b="1" dirty="0">
                <a:solidFill>
                  <a:srgbClr val="A0583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乘方、除法、整除法（向下取整）和求模</a:t>
            </a:r>
            <a:br>
              <a:rPr lang="zh-CN" altLang="en-US" sz="2400" b="1" dirty="0">
                <a:solidFill>
                  <a:srgbClr val="A0583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**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/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7356476" y="4412579"/>
            <a:ext cx="3390898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1 1000000 1.5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True False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2 2.0 2.0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9 1.5 1 1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437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17.2 </a:t>
            </a:r>
            <a:r>
              <a:rPr lang="zh-CN" altLang="en-US" dirty="0"/>
              <a:t>使用 </a:t>
            </a:r>
            <a:r>
              <a:rPr lang="en-US" altLang="zh-CN" dirty="0" err="1">
                <a:latin typeface="+mj-lt"/>
              </a:rPr>
              <a:t>Plotly</a:t>
            </a:r>
            <a:r>
              <a:rPr lang="en-US" altLang="zh-CN" dirty="0"/>
              <a:t> </a:t>
            </a:r>
            <a:r>
              <a:rPr lang="zh-CN" altLang="en-US" dirty="0"/>
              <a:t>可视化仓库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5994400" y="1904003"/>
            <a:ext cx="6115050" cy="230832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1_000_000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1.5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  </a:t>
            </a:r>
            <a:r>
              <a:rPr lang="en-US" altLang="zh-CN" sz="2400" b="1" dirty="0">
                <a:solidFill>
                  <a:srgbClr val="A0583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2400" b="1" dirty="0">
                <a:solidFill>
                  <a:srgbClr val="A0583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布尔值</a:t>
            </a:r>
            <a:endParaRPr lang="en-US" altLang="zh-CN" sz="2400" b="1" dirty="0">
              <a:solidFill>
                <a:srgbClr val="A0583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1.0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b="1" dirty="0">
                <a:solidFill>
                  <a:srgbClr val="A0583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2400" b="1" dirty="0">
                <a:solidFill>
                  <a:srgbClr val="A0583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乘方、除法、整除法（向下取整）和求模</a:t>
            </a:r>
            <a:br>
              <a:rPr lang="zh-CN" altLang="en-US" sz="2400" b="1" dirty="0">
                <a:solidFill>
                  <a:srgbClr val="A0583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**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/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7356476" y="4412579"/>
            <a:ext cx="3390898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1 1000000 1.5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True False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2 2.0 2.0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9 1.5 1 1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2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17.3 </a:t>
            </a:r>
            <a:r>
              <a:rPr lang="en-US" altLang="zh-CN" dirty="0">
                <a:latin typeface="+mj-lt"/>
              </a:rPr>
              <a:t>Hacker News API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5994400" y="1904003"/>
            <a:ext cx="6115050" cy="230832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1_000_000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1.5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  </a:t>
            </a:r>
            <a:r>
              <a:rPr lang="en-US" altLang="zh-CN" sz="2400" b="1" dirty="0">
                <a:solidFill>
                  <a:srgbClr val="A0583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2400" b="1" dirty="0">
                <a:solidFill>
                  <a:srgbClr val="A0583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布尔值</a:t>
            </a:r>
            <a:endParaRPr lang="en-US" altLang="zh-CN" sz="2400" b="1" dirty="0">
              <a:solidFill>
                <a:srgbClr val="A0583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1.0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b="1" dirty="0">
                <a:solidFill>
                  <a:srgbClr val="A0583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2400" b="1" dirty="0">
                <a:solidFill>
                  <a:srgbClr val="A0583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乘方、除法、整除法（向下取整）和求模</a:t>
            </a:r>
            <a:br>
              <a:rPr lang="zh-CN" altLang="en-US" sz="2400" b="1" dirty="0">
                <a:solidFill>
                  <a:srgbClr val="A0583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**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/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7356476" y="4412579"/>
            <a:ext cx="3390898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1 1000000 1.5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True False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2 2.0 2.0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9 1.5 1 1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613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F67D3-549D-0623-7687-618F66C79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17.4 </a:t>
            </a:r>
            <a:r>
              <a:rPr lang="zh-CN" altLang="en-US"/>
              <a:t>小结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7E734E7-DC50-2043-E0F4-ADDF97100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/>
              <a:t>学习了</a:t>
            </a:r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r>
              <a:rPr lang="zh-CN" altLang="en-US" dirty="0"/>
              <a:t>在下一章中，我们将学习</a:t>
            </a:r>
          </a:p>
        </p:txBody>
      </p:sp>
    </p:spTree>
    <p:extLst>
      <p:ext uri="{BB962C8B-B14F-4D97-AF65-F5344CB8AC3E}">
        <p14:creationId xmlns:p14="http://schemas.microsoft.com/office/powerpoint/2010/main" val="364430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课后拓展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0BA8B8-92DA-1AC9-79B9-A552D184B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highlight>
                  <a:srgbClr val="C0C0C0"/>
                </a:highlight>
              </a:rPr>
              <a:t>可选拓展</a:t>
            </a:r>
            <a:endParaRPr lang="en-US" altLang="zh-CN" dirty="0">
              <a:highlight>
                <a:srgbClr val="C0C0C0"/>
              </a:highlight>
            </a:endParaRPr>
          </a:p>
          <a:p>
            <a:r>
              <a:rPr lang="en-US" altLang="zh-C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08296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395</Words>
  <Application>Microsoft Office PowerPoint</Application>
  <PresentationFormat>宽屏</PresentationFormat>
  <Paragraphs>60</Paragraphs>
  <Slides>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等线</vt:lpstr>
      <vt:lpstr>华文琥珀</vt:lpstr>
      <vt:lpstr>宋体</vt:lpstr>
      <vt:lpstr>Arial</vt:lpstr>
      <vt:lpstr>Arial Black</vt:lpstr>
      <vt:lpstr>Consolas</vt:lpstr>
      <vt:lpstr>Verdana</vt:lpstr>
      <vt:lpstr>Wingdings</vt:lpstr>
      <vt:lpstr>Office 主题​​</vt:lpstr>
      <vt:lpstr>Python 编程：从入门到实践 （第三版）</vt:lpstr>
      <vt:lpstr>关于本讲义</vt:lpstr>
      <vt:lpstr>第17 章 使用 API</vt:lpstr>
      <vt:lpstr>17.1 使用 API</vt:lpstr>
      <vt:lpstr>17.2 使用 Plotly 可视化仓库</vt:lpstr>
      <vt:lpstr>17.3 Hacker News API</vt:lpstr>
      <vt:lpstr>17.4 小结</vt:lpstr>
      <vt:lpstr>课后拓展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Scruel Tao</dc:creator>
  <cp:lastModifiedBy>Scruel Tao</cp:lastModifiedBy>
  <cp:revision>1</cp:revision>
  <dcterms:created xsi:type="dcterms:W3CDTF">2023-04-03T03:10:02Z</dcterms:created>
  <dcterms:modified xsi:type="dcterms:W3CDTF">2023-06-02T13:48:19Z</dcterms:modified>
</cp:coreProperties>
</file>