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2"/>
    <p:sldId id="367" r:id="rId3"/>
    <p:sldId id="257" r:id="rId4"/>
    <p:sldId id="279" r:id="rId5"/>
    <p:sldId id="283" r:id="rId6"/>
    <p:sldId id="284" r:id="rId7"/>
    <p:sldId id="285" r:id="rId8"/>
    <p:sldId id="282" r:id="rId9"/>
    <p:sldId id="28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82" d="100"/>
          <a:sy n="82" d="100"/>
        </p:scale>
        <p:origin x="65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637FB2A2-ADDB-49CD-AE01-B748C6762DCF}"/>
    <pc:docChg chg="modSld">
      <pc:chgData name="Scruel Tao" userId="5ea5c98d59b44d4b" providerId="LiveId" clId="{637FB2A2-ADDB-49CD-AE01-B748C6762DCF}" dt="2023-06-02T13:48:12.256" v="0" actId="20577"/>
      <pc:docMkLst>
        <pc:docMk/>
      </pc:docMkLst>
      <pc:sldChg chg="modSp mod">
        <pc:chgData name="Scruel Tao" userId="5ea5c98d59b44d4b" providerId="LiveId" clId="{637FB2A2-ADDB-49CD-AE01-B748C6762DCF}" dt="2023-06-02T13:48:12.256" v="0" actId="20577"/>
        <pc:sldMkLst>
          <pc:docMk/>
          <pc:sldMk cId="0" sldId="260"/>
        </pc:sldMkLst>
        <pc:spChg chg="mod">
          <ac:chgData name="Scruel Tao" userId="5ea5c98d59b44d4b" providerId="LiveId" clId="{637FB2A2-ADDB-49CD-AE01-B748C6762DCF}" dt="2023-06-02T13:48:12.256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3A63329D-8768-4B47-AE51-EE9202312907}"/>
    <pc:docChg chg="undo custSel addSld delSld modSld modMainMaster">
      <pc:chgData name="Scruel Tao" userId="5ea5c98d59b44d4b" providerId="LiveId" clId="{3A63329D-8768-4B47-AE51-EE9202312907}" dt="2023-05-16T03:58:00.280" v="107" actId="478"/>
      <pc:docMkLst>
        <pc:docMk/>
      </pc:docMkLst>
      <pc:sldChg chg="modSp add del mod">
        <pc:chgData name="Scruel Tao" userId="5ea5c98d59b44d4b" providerId="LiveId" clId="{3A63329D-8768-4B47-AE51-EE9202312907}" dt="2023-05-04T18:22:47.115" v="103"/>
        <pc:sldMkLst>
          <pc:docMk/>
          <pc:sldMk cId="1112998187" sldId="257"/>
        </pc:sldMkLst>
        <pc:spChg chg="mod">
          <ac:chgData name="Scruel Tao" userId="5ea5c98d59b44d4b" providerId="LiveId" clId="{3A63329D-8768-4B47-AE51-EE9202312907}" dt="2023-05-04T18:21:52.439" v="91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3A63329D-8768-4B47-AE51-EE9202312907}" dt="2023-05-04T18:22:47.115" v="103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">
        <pc:chgData name="Scruel Tao" userId="5ea5c98d59b44d4b" providerId="LiveId" clId="{3A63329D-8768-4B47-AE51-EE9202312907}" dt="2023-05-16T03:57:50.820" v="106" actId="478"/>
        <pc:sldMkLst>
          <pc:docMk/>
          <pc:sldMk cId="0" sldId="260"/>
        </pc:sldMkLst>
        <pc:spChg chg="del">
          <ac:chgData name="Scruel Tao" userId="5ea5c98d59b44d4b" providerId="LiveId" clId="{3A63329D-8768-4B47-AE51-EE9202312907}" dt="2023-05-16T03:57:50.820" v="106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3A63329D-8768-4B47-AE51-EE9202312907}" dt="2023-05-03T00:10:13.044" v="56" actId="478"/>
          <ac:spMkLst>
            <pc:docMk/>
            <pc:sldMk cId="0" sldId="260"/>
            <ac:spMk id="3" creationId="{C8068F35-EF78-6218-F528-48E9ED924DF4}"/>
          </ac:spMkLst>
        </pc:spChg>
        <pc:spChg chg="add del mod">
          <ac:chgData name="Scruel Tao" userId="5ea5c98d59b44d4b" providerId="LiveId" clId="{3A63329D-8768-4B47-AE51-EE9202312907}" dt="2023-05-03T00:10:54.742" v="64" actId="478"/>
          <ac:spMkLst>
            <pc:docMk/>
            <pc:sldMk cId="0" sldId="260"/>
            <ac:spMk id="4" creationId="{021417EA-48D9-EB5F-058B-43C83C59A526}"/>
          </ac:spMkLst>
        </pc:spChg>
        <pc:spChg chg="mod">
          <ac:chgData name="Scruel Tao" userId="5ea5c98d59b44d4b" providerId="LiveId" clId="{3A63329D-8768-4B47-AE51-EE9202312907}" dt="2023-04-29T18:29:47.749" v="50"/>
          <ac:spMkLst>
            <pc:docMk/>
            <pc:sldMk cId="0" sldId="260"/>
            <ac:spMk id="1227783" creationId="{F7B3941E-B689-22D6-F18C-358E4BAEDF5F}"/>
          </ac:spMkLst>
        </pc:spChg>
      </pc:sldChg>
      <pc:sldChg chg="add del">
        <pc:chgData name="Scruel Tao" userId="5ea5c98d59b44d4b" providerId="LiveId" clId="{3A63329D-8768-4B47-AE51-EE9202312907}" dt="2023-05-01T18:24:43.303" v="53" actId="47"/>
        <pc:sldMkLst>
          <pc:docMk/>
          <pc:sldMk cId="2706538019" sldId="277"/>
        </pc:sldMkLst>
      </pc:sldChg>
      <pc:sldChg chg="modSp add del mod modAnim">
        <pc:chgData name="Scruel Tao" userId="5ea5c98d59b44d4b" providerId="LiveId" clId="{3A63329D-8768-4B47-AE51-EE9202312907}" dt="2023-04-29T18:26:41.493" v="46" actId="113"/>
        <pc:sldMkLst>
          <pc:docMk/>
          <pc:sldMk cId="3519437269" sldId="279"/>
        </pc:sldMkLst>
        <pc:spChg chg="mod">
          <ac:chgData name="Scruel Tao" userId="5ea5c98d59b44d4b" providerId="LiveId" clId="{3A63329D-8768-4B47-AE51-EE9202312907}" dt="2023-04-26T03:07:09.998" v="35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3A63329D-8768-4B47-AE51-EE9202312907}" dt="2023-04-29T18:26:41.493" v="46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3A63329D-8768-4B47-AE51-EE9202312907}" dt="2023-04-29T14:08:23.023" v="45" actId="47"/>
        <pc:sldMkLst>
          <pc:docMk/>
          <pc:sldMk cId="3745708182" sldId="280"/>
        </pc:sldMkLst>
      </pc:sldChg>
      <pc:sldChg chg="modSp add del mod">
        <pc:chgData name="Scruel Tao" userId="5ea5c98d59b44d4b" providerId="LiveId" clId="{3A63329D-8768-4B47-AE51-EE9202312907}" dt="2023-04-26T03:07:14.509" v="36"/>
        <pc:sldMkLst>
          <pc:docMk/>
          <pc:sldMk cId="364430658" sldId="282"/>
        </pc:sldMkLst>
        <pc:spChg chg="mod">
          <ac:chgData name="Scruel Tao" userId="5ea5c98d59b44d4b" providerId="LiveId" clId="{3A63329D-8768-4B47-AE51-EE9202312907}" dt="2023-04-26T03:07:14.509" v="36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3A63329D-8768-4B47-AE51-EE9202312907}" dt="2023-05-03T02:02:38.430" v="74" actId="20577"/>
        <pc:sldMkLst>
          <pc:docMk/>
          <pc:sldMk cId="82741228" sldId="283"/>
        </pc:sldMkLst>
        <pc:spChg chg="mod">
          <ac:chgData name="Scruel Tao" userId="5ea5c98d59b44d4b" providerId="LiveId" clId="{3A63329D-8768-4B47-AE51-EE9202312907}" dt="2023-04-26T08:25:49.022" v="41"/>
          <ac:spMkLst>
            <pc:docMk/>
            <pc:sldMk cId="82741228" sldId="283"/>
            <ac:spMk id="2" creationId="{BAD162F0-2175-84E9-2387-55F669162449}"/>
          </ac:spMkLst>
        </pc:spChg>
        <pc:spChg chg="mod">
          <ac:chgData name="Scruel Tao" userId="5ea5c98d59b44d4b" providerId="LiveId" clId="{3A63329D-8768-4B47-AE51-EE9202312907}" dt="2023-05-03T02:02:38.430" v="74" actId="20577"/>
          <ac:spMkLst>
            <pc:docMk/>
            <pc:sldMk cId="82741228" sldId="283"/>
            <ac:spMk id="3" creationId="{0E2FC508-1AFD-A957-52F2-FA1DEF2A9D27}"/>
          </ac:spMkLst>
        </pc:spChg>
        <pc:spChg chg="mod">
          <ac:chgData name="Scruel Tao" userId="5ea5c98d59b44d4b" providerId="LiveId" clId="{3A63329D-8768-4B47-AE51-EE9202312907}" dt="2023-04-29T18:26:42.427" v="47" actId="113"/>
          <ac:spMkLst>
            <pc:docMk/>
            <pc:sldMk cId="82741228" sldId="283"/>
            <ac:spMk id="7" creationId="{12C899D8-51C5-D9B7-A323-E6EFE4AB5C33}"/>
          </ac:spMkLst>
        </pc:spChg>
      </pc:sldChg>
      <pc:sldChg chg="modSp add mod">
        <pc:chgData name="Scruel Tao" userId="5ea5c98d59b44d4b" providerId="LiveId" clId="{3A63329D-8768-4B47-AE51-EE9202312907}" dt="2023-04-29T18:26:43.481" v="48" actId="113"/>
        <pc:sldMkLst>
          <pc:docMk/>
          <pc:sldMk cId="3322167289" sldId="284"/>
        </pc:sldMkLst>
        <pc:spChg chg="mod">
          <ac:chgData name="Scruel Tao" userId="5ea5c98d59b44d4b" providerId="LiveId" clId="{3A63329D-8768-4B47-AE51-EE9202312907}" dt="2023-04-26T08:25:52.539" v="42"/>
          <ac:spMkLst>
            <pc:docMk/>
            <pc:sldMk cId="3322167289" sldId="284"/>
            <ac:spMk id="2" creationId="{BAD162F0-2175-84E9-2387-55F669162449}"/>
          </ac:spMkLst>
        </pc:spChg>
        <pc:spChg chg="mod">
          <ac:chgData name="Scruel Tao" userId="5ea5c98d59b44d4b" providerId="LiveId" clId="{3A63329D-8768-4B47-AE51-EE9202312907}" dt="2023-04-29T18:26:43.481" v="48" actId="113"/>
          <ac:spMkLst>
            <pc:docMk/>
            <pc:sldMk cId="3322167289" sldId="284"/>
            <ac:spMk id="7" creationId="{12C899D8-51C5-D9B7-A323-E6EFE4AB5C33}"/>
          </ac:spMkLst>
        </pc:spChg>
      </pc:sldChg>
      <pc:sldChg chg="modSp add mod">
        <pc:chgData name="Scruel Tao" userId="5ea5c98d59b44d4b" providerId="LiveId" clId="{3A63329D-8768-4B47-AE51-EE9202312907}" dt="2023-04-29T18:26:44.557" v="49" actId="113"/>
        <pc:sldMkLst>
          <pc:docMk/>
          <pc:sldMk cId="942164832" sldId="285"/>
        </pc:sldMkLst>
        <pc:spChg chg="mod">
          <ac:chgData name="Scruel Tao" userId="5ea5c98d59b44d4b" providerId="LiveId" clId="{3A63329D-8768-4B47-AE51-EE9202312907}" dt="2023-04-26T08:25:56.080" v="43"/>
          <ac:spMkLst>
            <pc:docMk/>
            <pc:sldMk cId="942164832" sldId="285"/>
            <ac:spMk id="2" creationId="{BAD162F0-2175-84E9-2387-55F669162449}"/>
          </ac:spMkLst>
        </pc:spChg>
        <pc:spChg chg="mod">
          <ac:chgData name="Scruel Tao" userId="5ea5c98d59b44d4b" providerId="LiveId" clId="{3A63329D-8768-4B47-AE51-EE9202312907}" dt="2023-04-29T18:26:44.557" v="49" actId="113"/>
          <ac:spMkLst>
            <pc:docMk/>
            <pc:sldMk cId="942164832" sldId="285"/>
            <ac:spMk id="7" creationId="{12C899D8-51C5-D9B7-A323-E6EFE4AB5C33}"/>
          </ac:spMkLst>
        </pc:spChg>
      </pc:sldChg>
      <pc:sldChg chg="add">
        <pc:chgData name="Scruel Tao" userId="5ea5c98d59b44d4b" providerId="LiveId" clId="{3A63329D-8768-4B47-AE51-EE9202312907}" dt="2023-04-29T14:08:20.460" v="44"/>
        <pc:sldMkLst>
          <pc:docMk/>
          <pc:sldMk cId="199158645" sldId="286"/>
        </pc:sldMkLst>
      </pc:sldChg>
      <pc:sldChg chg="add del">
        <pc:chgData name="Scruel Tao" userId="5ea5c98d59b44d4b" providerId="LiveId" clId="{3A63329D-8768-4B47-AE51-EE9202312907}" dt="2023-05-01T18:25:34.482" v="55" actId="47"/>
        <pc:sldMkLst>
          <pc:docMk/>
          <pc:sldMk cId="387593439" sldId="287"/>
        </pc:sldMkLst>
      </pc:sldChg>
      <pc:sldChg chg="add del">
        <pc:chgData name="Scruel Tao" userId="5ea5c98d59b44d4b" providerId="LiveId" clId="{3A63329D-8768-4B47-AE51-EE9202312907}" dt="2023-05-04T01:18:48.300" v="76" actId="47"/>
        <pc:sldMkLst>
          <pc:docMk/>
          <pc:sldMk cId="1599418885" sldId="288"/>
        </pc:sldMkLst>
      </pc:sldChg>
      <pc:sldChg chg="modSp add del mod">
        <pc:chgData name="Scruel Tao" userId="5ea5c98d59b44d4b" providerId="LiveId" clId="{3A63329D-8768-4B47-AE51-EE9202312907}" dt="2023-05-04T01:20:58.084" v="80" actId="47"/>
        <pc:sldMkLst>
          <pc:docMk/>
          <pc:sldMk cId="3161108256" sldId="311"/>
        </pc:sldMkLst>
        <pc:spChg chg="mod">
          <ac:chgData name="Scruel Tao" userId="5ea5c98d59b44d4b" providerId="LiveId" clId="{3A63329D-8768-4B47-AE51-EE9202312907}" dt="2023-05-04T01:18:53.039" v="77" actId="20577"/>
          <ac:spMkLst>
            <pc:docMk/>
            <pc:sldMk cId="3161108256" sldId="311"/>
            <ac:spMk id="3" creationId="{AC7759D9-0BB4-08ED-8476-24F7D903D6DE}"/>
          </ac:spMkLst>
        </pc:spChg>
      </pc:sldChg>
      <pc:sldChg chg="add del">
        <pc:chgData name="Scruel Tao" userId="5ea5c98d59b44d4b" providerId="LiveId" clId="{3A63329D-8768-4B47-AE51-EE9202312907}" dt="2023-05-05T02:29:20.398" v="82" actId="47"/>
        <pc:sldMkLst>
          <pc:docMk/>
          <pc:sldMk cId="1055608019" sldId="363"/>
        </pc:sldMkLst>
      </pc:sldChg>
      <pc:sldChg chg="add del">
        <pc:chgData name="Scruel Tao" userId="5ea5c98d59b44d4b" providerId="LiveId" clId="{3A63329D-8768-4B47-AE51-EE9202312907}" dt="2023-05-04T18:19:13.723" v="84" actId="47"/>
        <pc:sldMkLst>
          <pc:docMk/>
          <pc:sldMk cId="3161108256" sldId="364"/>
        </pc:sldMkLst>
      </pc:sldChg>
      <pc:sldChg chg="add del">
        <pc:chgData name="Scruel Tao" userId="5ea5c98d59b44d4b" providerId="LiveId" clId="{3A63329D-8768-4B47-AE51-EE9202312907}" dt="2023-05-04T18:21:03.979" v="86" actId="47"/>
        <pc:sldMkLst>
          <pc:docMk/>
          <pc:sldMk cId="858978597" sldId="365"/>
        </pc:sldMkLst>
      </pc:sldChg>
      <pc:sldChg chg="add del">
        <pc:chgData name="Scruel Tao" userId="5ea5c98d59b44d4b" providerId="LiveId" clId="{3A63329D-8768-4B47-AE51-EE9202312907}" dt="2023-05-04T18:24:37.684" v="105" actId="47"/>
        <pc:sldMkLst>
          <pc:docMk/>
          <pc:sldMk cId="3625446739" sldId="366"/>
        </pc:sldMkLst>
      </pc:sldChg>
      <pc:sldChg chg="add">
        <pc:chgData name="Scruel Tao" userId="5ea5c98d59b44d4b" providerId="LiveId" clId="{3A63329D-8768-4B47-AE51-EE9202312907}" dt="2023-05-04T18:24:36.751" v="104"/>
        <pc:sldMkLst>
          <pc:docMk/>
          <pc:sldMk cId="3882136732" sldId="367"/>
        </pc:sldMkLst>
      </pc:sldChg>
      <pc:sldMasterChg chg="modSldLayout">
        <pc:chgData name="Scruel Tao" userId="5ea5c98d59b44d4b" providerId="LiveId" clId="{3A63329D-8768-4B47-AE51-EE9202312907}" dt="2023-05-16T03:58:00.280" v="107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3A63329D-8768-4B47-AE51-EE9202312907}" dt="2023-05-03T01:08:15.643" v="68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3A63329D-8768-4B47-AE51-EE9202312907}" dt="2023-05-03T01:08:15.643" v="68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3A63329D-8768-4B47-AE51-EE9202312907}" dt="2023-05-03T00:10:18.262" v="58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3A63329D-8768-4B47-AE51-EE9202312907}" dt="2023-05-03T00:10:18.484" v="59"/>
            <ac:spMkLst>
              <pc:docMk/>
              <pc:sldMasterMk cId="1766057859" sldId="2147483648"/>
              <pc:sldLayoutMk cId="2116765151" sldId="2147483650"/>
              <ac:spMk id="8" creationId="{11B72C9A-2FD4-A965-AECF-CD05ECBD5914}"/>
            </ac:spMkLst>
          </pc:spChg>
        </pc:sldLayoutChg>
        <pc:sldLayoutChg chg="addSp delSp modSp mod">
          <pc:chgData name="Scruel Tao" userId="5ea5c98d59b44d4b" providerId="LiveId" clId="{3A63329D-8768-4B47-AE51-EE9202312907}" dt="2023-05-03T01:08:09.217" v="67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3A63329D-8768-4B47-AE51-EE9202312907}" dt="2023-05-03T01:08:06.187" v="66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3A63329D-8768-4B47-AE51-EE9202312907}" dt="2023-05-03T01:08:09.217" v="67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3A63329D-8768-4B47-AE51-EE9202312907}" dt="2023-05-03T00:10:20.690" v="60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3A63329D-8768-4B47-AE51-EE9202312907}" dt="2023-05-03T00:10:20.941" v="61"/>
            <ac:spMkLst>
              <pc:docMk/>
              <pc:sldMasterMk cId="1766057859" sldId="2147483648"/>
              <pc:sldLayoutMk cId="2296489930" sldId="2147483652"/>
              <ac:spMk id="9" creationId="{17010A11-6E7E-7F10-B9F2-D18446AAA954}"/>
            </ac:spMkLst>
          </pc:spChg>
        </pc:sldLayoutChg>
        <pc:sldLayoutChg chg="addSp delSp modSp">
          <pc:chgData name="Scruel Tao" userId="5ea5c98d59b44d4b" providerId="LiveId" clId="{3A63329D-8768-4B47-AE51-EE9202312907}" dt="2023-05-16T03:58:00.280" v="107" actId="478"/>
          <pc:sldLayoutMkLst>
            <pc:docMk/>
            <pc:sldMasterMk cId="1766057859" sldId="2147483648"/>
            <pc:sldLayoutMk cId="1337634028" sldId="2147483660"/>
          </pc:sldLayoutMkLst>
          <pc:spChg chg="add del mod">
            <ac:chgData name="Scruel Tao" userId="5ea5c98d59b44d4b" providerId="LiveId" clId="{3A63329D-8768-4B47-AE51-EE9202312907}" dt="2023-05-03T00:10:58.453" v="65"/>
            <ac:spMkLst>
              <pc:docMk/>
              <pc:sldMasterMk cId="1766057859" sldId="2147483648"/>
              <pc:sldLayoutMk cId="1337634028" sldId="2147483660"/>
              <ac:spMk id="2" creationId="{B4422897-AD9C-EFC7-F238-430477041A1A}"/>
            </ac:spMkLst>
          </pc:spChg>
          <pc:spChg chg="del">
            <ac:chgData name="Scruel Tao" userId="5ea5c98d59b44d4b" providerId="LiveId" clId="{3A63329D-8768-4B47-AE51-EE9202312907}" dt="2023-05-16T03:58:00.280" v="107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797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6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16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B72C9A-2FD4-A965-AECF-CD05ECBD5914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010A11-6E7E-7F10-B9F2-D18446AAA954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21417EA-48D9-EB5F-058B-43C83C59A526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88213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入门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18.1 </a:t>
            </a:r>
            <a:r>
              <a:rPr lang="zh-CN" altLang="en-US" dirty="0"/>
              <a:t>建立项目</a:t>
            </a:r>
            <a:endParaRPr lang="en-US" altLang="zh-CN" dirty="0"/>
          </a:p>
          <a:p>
            <a:r>
              <a:rPr lang="en-US" altLang="zh-CN" dirty="0"/>
              <a:t>18.2 </a:t>
            </a:r>
            <a:r>
              <a:rPr lang="zh-CN" altLang="en-US" dirty="0"/>
              <a:t>创建应用程序</a:t>
            </a:r>
            <a:endParaRPr lang="en-US" altLang="zh-CN" dirty="0"/>
          </a:p>
          <a:p>
            <a:r>
              <a:rPr lang="en-US" altLang="zh-CN" dirty="0"/>
              <a:t>18.3 </a:t>
            </a:r>
            <a:r>
              <a:rPr lang="zh-CN" altLang="en-US"/>
              <a:t>创建网页：学习笔记主页</a:t>
            </a:r>
            <a:endParaRPr lang="en-US" altLang="zh-CN" dirty="0"/>
          </a:p>
          <a:p>
            <a:r>
              <a:rPr lang="en-US" altLang="zh-CN" dirty="0"/>
              <a:t>18.4 </a:t>
            </a:r>
            <a:r>
              <a:rPr lang="zh-CN" altLang="en-US" dirty="0"/>
              <a:t>创建其他网页</a:t>
            </a:r>
            <a:endParaRPr lang="en-US" altLang="zh-CN" dirty="0"/>
          </a:p>
          <a:p>
            <a:r>
              <a:rPr lang="en-US" altLang="zh-CN" dirty="0"/>
              <a:t>18.5 </a:t>
            </a:r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18.1 </a:t>
            </a:r>
            <a:r>
              <a:rPr lang="zh-CN" altLang="en-US" dirty="0"/>
              <a:t>建立项目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18.2 </a:t>
            </a:r>
            <a:r>
              <a:rPr lang="zh-CN" altLang="en-US" dirty="0"/>
              <a:t>创建应用程序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Tsd</a:t>
            </a:r>
            <a:r>
              <a:rPr lang="en-US" altLang="zh-CN"/>
              <a:t> 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18.3 </a:t>
            </a:r>
            <a:r>
              <a:rPr lang="zh-CN" altLang="en-US" dirty="0"/>
              <a:t>创建网页：学习笔记主页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6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18.4 </a:t>
            </a:r>
            <a:r>
              <a:rPr lang="zh-CN" altLang="en-US" dirty="0"/>
              <a:t>创建其他网页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6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18.5 </a:t>
            </a:r>
            <a:r>
              <a:rPr lang="zh-CN" altLang="en-US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r>
              <a:rPr lang="zh-CN" altLang="en-US" dirty="0"/>
              <a:t>在下一章中，我们将学习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915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488</Words>
  <Application>Microsoft Office PowerPoint</Application>
  <PresentationFormat>宽屏</PresentationFormat>
  <Paragraphs>73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华文琥珀</vt:lpstr>
      <vt:lpstr>宋体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第18 章 Django 入门</vt:lpstr>
      <vt:lpstr>18.1 建立项目</vt:lpstr>
      <vt:lpstr>18.2 创建应用程序</vt:lpstr>
      <vt:lpstr>18.3 创建网页：学习笔记主页</vt:lpstr>
      <vt:lpstr>18.4 创建其他网页</vt:lpstr>
      <vt:lpstr>18.5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2023-06-02T13:48:13Z</dcterms:modified>
</cp:coreProperties>
</file>