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367" r:id="rId3"/>
    <p:sldId id="257" r:id="rId4"/>
    <p:sldId id="279" r:id="rId5"/>
    <p:sldId id="283" r:id="rId6"/>
    <p:sldId id="284" r:id="rId7"/>
    <p:sldId id="282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64B02C6E-ABEE-4458-A8E9-9B90A4AB0ED8}"/>
    <pc:docChg chg="modSld">
      <pc:chgData name="Scruel Tao" userId="5ea5c98d59b44d4b" providerId="LiveId" clId="{64B02C6E-ABEE-4458-A8E9-9B90A4AB0ED8}" dt="2023-06-02T13:48:07.065" v="0" actId="20577"/>
      <pc:docMkLst>
        <pc:docMk/>
      </pc:docMkLst>
      <pc:sldChg chg="modSp mod">
        <pc:chgData name="Scruel Tao" userId="5ea5c98d59b44d4b" providerId="LiveId" clId="{64B02C6E-ABEE-4458-A8E9-9B90A4AB0ED8}" dt="2023-06-02T13:48:07.065" v="0" actId="20577"/>
        <pc:sldMkLst>
          <pc:docMk/>
          <pc:sldMk cId="0" sldId="260"/>
        </pc:sldMkLst>
        <pc:spChg chg="mod">
          <ac:chgData name="Scruel Tao" userId="5ea5c98d59b44d4b" providerId="LiveId" clId="{64B02C6E-ABEE-4458-A8E9-9B90A4AB0ED8}" dt="2023-06-02T13:48:07.065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7486479E-7D59-4A4A-8E73-346480EC436C}"/>
    <pc:docChg chg="undo custSel addSld delSld modSld modMainMaster">
      <pc:chgData name="Scruel Tao" userId="5ea5c98d59b44d4b" providerId="LiveId" clId="{7486479E-7D59-4A4A-8E73-346480EC436C}" dt="2023-05-16T03:57:46.970" v="105" actId="478"/>
      <pc:docMkLst>
        <pc:docMk/>
      </pc:docMkLst>
      <pc:sldChg chg="modSp add del mod">
        <pc:chgData name="Scruel Tao" userId="5ea5c98d59b44d4b" providerId="LiveId" clId="{7486479E-7D59-4A4A-8E73-346480EC436C}" dt="2023-04-26T03:07:53.376" v="29" actId="20577"/>
        <pc:sldMkLst>
          <pc:docMk/>
          <pc:sldMk cId="1112998187" sldId="257"/>
        </pc:sldMkLst>
        <pc:spChg chg="mod">
          <ac:chgData name="Scruel Tao" userId="5ea5c98d59b44d4b" providerId="LiveId" clId="{7486479E-7D59-4A4A-8E73-346480EC436C}" dt="2023-04-26T03:07:34.085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7486479E-7D59-4A4A-8E73-346480EC436C}" dt="2023-04-26T03:07:53.376" v="29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add del mod">
        <pc:chgData name="Scruel Tao" userId="5ea5c98d59b44d4b" providerId="LiveId" clId="{7486479E-7D59-4A4A-8E73-346480EC436C}" dt="2023-05-16T03:57:40.917" v="104" actId="478"/>
        <pc:sldMkLst>
          <pc:docMk/>
          <pc:sldMk cId="0" sldId="260"/>
        </pc:sldMkLst>
        <pc:spChg chg="del">
          <ac:chgData name="Scruel Tao" userId="5ea5c98d59b44d4b" providerId="LiveId" clId="{7486479E-7D59-4A4A-8E73-346480EC436C}" dt="2023-05-16T03:57:40.917" v="104" actId="478"/>
          <ac:spMkLst>
            <pc:docMk/>
            <pc:sldMk cId="0" sldId="260"/>
            <ac:spMk id="2" creationId="{51B8E4C0-E15B-4BD0-7B5B-A44A3D5B0C34}"/>
          </ac:spMkLst>
        </pc:spChg>
        <pc:spChg chg="del mod">
          <ac:chgData name="Scruel Tao" userId="5ea5c98d59b44d4b" providerId="LiveId" clId="{7486479E-7D59-4A4A-8E73-346480EC436C}" dt="2023-05-03T00:09:49.692" v="74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7486479E-7D59-4A4A-8E73-346480EC436C}" dt="2023-05-03T00:09:49.906" v="75"/>
          <ac:spMkLst>
            <pc:docMk/>
            <pc:sldMk cId="0" sldId="260"/>
            <ac:spMk id="4" creationId="{D990AF59-F9AF-BFCF-A18F-3F9B81BB6A38}"/>
          </ac:spMkLst>
        </pc:spChg>
        <pc:spChg chg="mod">
          <ac:chgData name="Scruel Tao" userId="5ea5c98d59b44d4b" providerId="LiveId" clId="{7486479E-7D59-4A4A-8E73-346480EC436C}" dt="2023-04-29T18:29:45.296" v="58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">
        <pc:chgData name="Scruel Tao" userId="5ea5c98d59b44d4b" providerId="LiveId" clId="{7486479E-7D59-4A4A-8E73-346480EC436C}" dt="2023-05-01T18:25:31.035" v="71" actId="47"/>
        <pc:sldMkLst>
          <pc:docMk/>
          <pc:sldMk cId="2706538019" sldId="277"/>
        </pc:sldMkLst>
        <pc:spChg chg="mod">
          <ac:chgData name="Scruel Tao" userId="5ea5c98d59b44d4b" providerId="LiveId" clId="{7486479E-7D59-4A4A-8E73-346480EC436C}" dt="2023-05-01T18:24:27.789" v="69" actId="27636"/>
          <ac:spMkLst>
            <pc:docMk/>
            <pc:sldMk cId="2706538019" sldId="277"/>
            <ac:spMk id="3" creationId="{AC7759D9-0BB4-08ED-8476-24F7D903D6DE}"/>
          </ac:spMkLst>
        </pc:spChg>
      </pc:sldChg>
      <pc:sldChg chg="modSp add del mod modAnim">
        <pc:chgData name="Scruel Tao" userId="5ea5c98d59b44d4b" providerId="LiveId" clId="{7486479E-7D59-4A4A-8E73-346480EC436C}" dt="2023-04-29T18:26:33.131" v="41" actId="113"/>
        <pc:sldMkLst>
          <pc:docMk/>
          <pc:sldMk cId="3519437269" sldId="279"/>
        </pc:sldMkLst>
        <pc:spChg chg="mod">
          <ac:chgData name="Scruel Tao" userId="5ea5c98d59b44d4b" providerId="LiveId" clId="{7486479E-7D59-4A4A-8E73-346480EC436C}" dt="2023-04-26T03:08:00.057" v="3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3.131" v="41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7486479E-7D59-4A4A-8E73-346480EC436C}" dt="2023-04-29T14:08:10.041" v="40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7486479E-7D59-4A4A-8E73-346480EC436C}" dt="2023-04-26T03:07:56.413" v="30"/>
        <pc:sldMkLst>
          <pc:docMk/>
          <pc:sldMk cId="364430658" sldId="282"/>
        </pc:sldMkLst>
        <pc:spChg chg="mod">
          <ac:chgData name="Scruel Tao" userId="5ea5c98d59b44d4b" providerId="LiveId" clId="{7486479E-7D59-4A4A-8E73-346480EC436C}" dt="2023-04-26T03:07:56.413" v="3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7486479E-7D59-4A4A-8E73-346480EC436C}" dt="2023-04-29T18:26:34.711" v="42" actId="113"/>
        <pc:sldMkLst>
          <pc:docMk/>
          <pc:sldMk cId="3077687512" sldId="283"/>
        </pc:sldMkLst>
        <pc:spChg chg="mod">
          <ac:chgData name="Scruel Tao" userId="5ea5c98d59b44d4b" providerId="LiveId" clId="{7486479E-7D59-4A4A-8E73-346480EC436C}" dt="2023-04-26T08:25:30.763" v="36"/>
          <ac:spMkLst>
            <pc:docMk/>
            <pc:sldMk cId="3077687512" sldId="283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4.711" v="42" actId="113"/>
          <ac:spMkLst>
            <pc:docMk/>
            <pc:sldMk cId="3077687512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7486479E-7D59-4A4A-8E73-346480EC436C}" dt="2023-04-29T18:26:35.776" v="43" actId="113"/>
        <pc:sldMkLst>
          <pc:docMk/>
          <pc:sldMk cId="2639999144" sldId="284"/>
        </pc:sldMkLst>
        <pc:spChg chg="mod">
          <ac:chgData name="Scruel Tao" userId="5ea5c98d59b44d4b" providerId="LiveId" clId="{7486479E-7D59-4A4A-8E73-346480EC436C}" dt="2023-04-26T08:25:36.047" v="37"/>
          <ac:spMkLst>
            <pc:docMk/>
            <pc:sldMk cId="2639999144" sldId="284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5.776" v="43" actId="113"/>
          <ac:spMkLst>
            <pc:docMk/>
            <pc:sldMk cId="2639999144" sldId="284"/>
            <ac:spMk id="7" creationId="{12C899D8-51C5-D9B7-A323-E6EFE4AB5C33}"/>
          </ac:spMkLst>
        </pc:spChg>
      </pc:sldChg>
      <pc:sldChg chg="add del">
        <pc:chgData name="Scruel Tao" userId="5ea5c98d59b44d4b" providerId="LiveId" clId="{7486479E-7D59-4A4A-8E73-346480EC436C}" dt="2023-04-26T08:25:38.127" v="38" actId="47"/>
        <pc:sldMkLst>
          <pc:docMk/>
          <pc:sldMk cId="3495677586" sldId="285"/>
        </pc:sldMkLst>
      </pc:sldChg>
      <pc:sldChg chg="add">
        <pc:chgData name="Scruel Tao" userId="5ea5c98d59b44d4b" providerId="LiveId" clId="{7486479E-7D59-4A4A-8E73-346480EC436C}" dt="2023-04-29T14:08:07.684" v="39"/>
        <pc:sldMkLst>
          <pc:docMk/>
          <pc:sldMk cId="4253267239" sldId="285"/>
        </pc:sldMkLst>
      </pc:sldChg>
      <pc:sldChg chg="add del">
        <pc:chgData name="Scruel Tao" userId="5ea5c98d59b44d4b" providerId="LiveId" clId="{7486479E-7D59-4A4A-8E73-346480EC436C}" dt="2023-05-04T01:18:42.768" v="93" actId="47"/>
        <pc:sldMkLst>
          <pc:docMk/>
          <pc:sldMk cId="1599418885" sldId="286"/>
        </pc:sldMkLst>
        <pc:spChg chg="mod ord">
          <ac:chgData name="Scruel Tao" userId="5ea5c98d59b44d4b" providerId="LiveId" clId="{7486479E-7D59-4A4A-8E73-346480EC436C}" dt="2023-04-29T18:29:30.355" v="50" actId="700"/>
          <ac:spMkLst>
            <pc:docMk/>
            <pc:sldMk cId="1599418885" sldId="286"/>
            <ac:spMk id="2" creationId="{51B8E4C0-E15B-4BD0-7B5B-A44A3D5B0C34}"/>
          </ac:spMkLst>
        </pc:spChg>
        <pc:spChg chg="add del mod ord">
          <ac:chgData name="Scruel Tao" userId="5ea5c98d59b44d4b" providerId="LiveId" clId="{7486479E-7D59-4A4A-8E73-346480EC436C}" dt="2023-04-29T18:29:22.752" v="48" actId="700"/>
          <ac:spMkLst>
            <pc:docMk/>
            <pc:sldMk cId="1599418885" sldId="286"/>
            <ac:spMk id="4" creationId="{8868B89E-ED9C-1E57-59C7-ECDB476B9BB7}"/>
          </ac:spMkLst>
        </pc:spChg>
        <pc:spChg chg="mod ord">
          <ac:chgData name="Scruel Tao" userId="5ea5c98d59b44d4b" providerId="LiveId" clId="{7486479E-7D59-4A4A-8E73-346480EC436C}" dt="2023-04-29T18:29:42.185" v="56" actId="368"/>
          <ac:spMkLst>
            <pc:docMk/>
            <pc:sldMk cId="1599418885" sldId="286"/>
            <ac:spMk id="1227783" creationId="{F7B3941E-B689-22D6-F18C-358E4BAEDF5F}"/>
          </ac:spMkLst>
        </pc:spChg>
      </pc:sldChg>
      <pc:sldChg chg="add del">
        <pc:chgData name="Scruel Tao" userId="5ea5c98d59b44d4b" providerId="LiveId" clId="{7486479E-7D59-4A4A-8E73-346480EC436C}" dt="2023-05-04T01:20:41.841" v="95" actId="47"/>
        <pc:sldMkLst>
          <pc:docMk/>
          <pc:sldMk cId="3161108256" sldId="311"/>
        </pc:sldMkLst>
      </pc:sldChg>
      <pc:sldChg chg="add del">
        <pc:chgData name="Scruel Tao" userId="5ea5c98d59b44d4b" providerId="LiveId" clId="{7486479E-7D59-4A4A-8E73-346480EC436C}" dt="2023-05-05T02:29:15.888" v="97" actId="47"/>
        <pc:sldMkLst>
          <pc:docMk/>
          <pc:sldMk cId="1183300941" sldId="363"/>
        </pc:sldMkLst>
      </pc:sldChg>
      <pc:sldChg chg="add del">
        <pc:chgData name="Scruel Tao" userId="5ea5c98d59b44d4b" providerId="LiveId" clId="{7486479E-7D59-4A4A-8E73-346480EC436C}" dt="2023-05-04T18:19:08.111" v="99" actId="47"/>
        <pc:sldMkLst>
          <pc:docMk/>
          <pc:sldMk cId="3161108256" sldId="364"/>
        </pc:sldMkLst>
      </pc:sldChg>
      <pc:sldChg chg="add del">
        <pc:chgData name="Scruel Tao" userId="5ea5c98d59b44d4b" providerId="LiveId" clId="{7486479E-7D59-4A4A-8E73-346480EC436C}" dt="2023-05-04T18:20:59.027" v="101" actId="47"/>
        <pc:sldMkLst>
          <pc:docMk/>
          <pc:sldMk cId="858978597" sldId="365"/>
        </pc:sldMkLst>
      </pc:sldChg>
      <pc:sldChg chg="add del">
        <pc:chgData name="Scruel Tao" userId="5ea5c98d59b44d4b" providerId="LiveId" clId="{7486479E-7D59-4A4A-8E73-346480EC436C}" dt="2023-05-04T18:24:33.096" v="103" actId="47"/>
        <pc:sldMkLst>
          <pc:docMk/>
          <pc:sldMk cId="7680947" sldId="366"/>
        </pc:sldMkLst>
      </pc:sldChg>
      <pc:sldChg chg="add">
        <pc:chgData name="Scruel Tao" userId="5ea5c98d59b44d4b" providerId="LiveId" clId="{7486479E-7D59-4A4A-8E73-346480EC436C}" dt="2023-05-04T18:24:31.704" v="102"/>
        <pc:sldMkLst>
          <pc:docMk/>
          <pc:sldMk cId="3625446739" sldId="367"/>
        </pc:sldMkLst>
      </pc:sldChg>
      <pc:sldMasterChg chg="modSldLayout">
        <pc:chgData name="Scruel Tao" userId="5ea5c98d59b44d4b" providerId="LiveId" clId="{7486479E-7D59-4A4A-8E73-346480EC436C}" dt="2023-05-16T03:57:46.970" v="10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7486479E-7D59-4A4A-8E73-346480EC436C}" dt="2023-05-03T01:06:34.349" v="91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7486479E-7D59-4A4A-8E73-346480EC436C}" dt="2023-05-03T01:06:34.349" v="9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7486479E-7D59-4A4A-8E73-346480EC436C}" dt="2023-05-03T00:09:59.928" v="7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7486479E-7D59-4A4A-8E73-346480EC436C}" dt="2023-05-03T00:10:00.783" v="77"/>
            <ac:spMkLst>
              <pc:docMk/>
              <pc:sldMasterMk cId="1766057859" sldId="2147483648"/>
              <pc:sldLayoutMk cId="2116765151" sldId="2147483650"/>
              <ac:spMk id="8" creationId="{619EB732-2FA6-F861-D7F0-B11E6EC36B56}"/>
            </ac:spMkLst>
          </pc:spChg>
        </pc:sldLayoutChg>
        <pc:sldLayoutChg chg="addSp delSp modSp mod">
          <pc:chgData name="Scruel Tao" userId="5ea5c98d59b44d4b" providerId="LiveId" clId="{7486479E-7D59-4A4A-8E73-346480EC436C}" dt="2023-05-03T01:06:20.152" v="90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7486479E-7D59-4A4A-8E73-346480EC436C}" dt="2023-05-03T01:06:20.152" v="9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7486479E-7D59-4A4A-8E73-346480EC436C}" dt="2023-05-03T01:06:08.325" v="89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7486479E-7D59-4A4A-8E73-346480EC436C}" dt="2023-05-03T00:10:07.979" v="82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7486479E-7D59-4A4A-8E73-346480EC436C}" dt="2023-05-03T00:10:08.154" v="83"/>
            <ac:spMkLst>
              <pc:docMk/>
              <pc:sldMasterMk cId="1766057859" sldId="2147483648"/>
              <pc:sldLayoutMk cId="2296489930" sldId="2147483652"/>
              <ac:spMk id="9" creationId="{9EACDBD1-4888-B06E-66A0-640C81C2F07F}"/>
            </ac:spMkLst>
          </pc:spChg>
        </pc:sldLayoutChg>
        <pc:sldLayoutChg chg="delSp">
          <pc:chgData name="Scruel Tao" userId="5ea5c98d59b44d4b" providerId="LiveId" clId="{7486479E-7D59-4A4A-8E73-346480EC436C}" dt="2023-05-16T03:57:46.970" v="105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7486479E-7D59-4A4A-8E73-346480EC436C}" dt="2023-05-16T03:57:46.970" v="105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0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3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9EB732-2FA6-F861-D7F0-B11E6EC36B56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ACDBD1-4888-B06E-66A0-640C81C2F07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90AF59-F9AF-BFCF-A18F-3F9B81BB6A38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19.1 </a:t>
            </a:r>
            <a:r>
              <a:rPr lang="zh-CN" altLang="en-US" dirty="0"/>
              <a:t>让用户能够输入数据</a:t>
            </a:r>
            <a:endParaRPr lang="en-US" altLang="zh-CN" dirty="0"/>
          </a:p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  <a:endParaRPr lang="en-US" altLang="zh-CN" dirty="0"/>
          </a:p>
          <a:p>
            <a:r>
              <a:rPr lang="en-US" altLang="zh-CN" dirty="0"/>
              <a:t>19.3 </a:t>
            </a:r>
            <a:r>
              <a:rPr lang="zh-CN" altLang="en-US" dirty="0"/>
              <a:t>让用户拥有自己的数据</a:t>
            </a:r>
            <a:endParaRPr lang="en-US" altLang="zh-CN" dirty="0"/>
          </a:p>
          <a:p>
            <a:r>
              <a:rPr lang="en-US" altLang="zh-CN" dirty="0"/>
              <a:t>19.4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D46250-9B6B-223F-E667-F7185C441368}"/>
              </a:ext>
            </a:extLst>
          </p:cNvPr>
          <p:cNvSpPr txBox="1"/>
          <p:nvPr/>
        </p:nvSpPr>
        <p:spPr>
          <a:xfrm>
            <a:off x="3886200" y="579689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dirty="0"/>
              <a:t>努力更新中 </a:t>
            </a:r>
            <a:r>
              <a:rPr lang="en-US" altLang="zh-CN" sz="4000" b="1" i="1" dirty="0"/>
              <a:t>QAQ</a:t>
            </a:r>
            <a:endParaRPr lang="zh-CN" alt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19.1 </a:t>
            </a:r>
            <a:r>
              <a:rPr lang="zh-CN" altLang="en-US"/>
              <a:t>让用户能够输入数据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8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19.3 </a:t>
            </a:r>
            <a:r>
              <a:rPr lang="zh-CN" altLang="en-US" dirty="0"/>
              <a:t>让用户拥有自己的数据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32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407</Words>
  <Application>Microsoft Office PowerPoint</Application>
  <PresentationFormat>宽屏</PresentationFormat>
  <Paragraphs>61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第19 章 用户账户</vt:lpstr>
      <vt:lpstr>19.1 让用户能够输入数据</vt:lpstr>
      <vt:lpstr>19.2 创建用户账户</vt:lpstr>
      <vt:lpstr>19.3 让用户拥有自己的数据</vt:lpstr>
      <vt:lpstr>19.4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2023-06-02T13:48:08Z</dcterms:modified>
</cp:coreProperties>
</file>