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0" r:id="rId2"/>
    <p:sldId id="366" r:id="rId3"/>
    <p:sldId id="257" r:id="rId4"/>
    <p:sldId id="279" r:id="rId5"/>
    <p:sldId id="283" r:id="rId6"/>
    <p:sldId id="282" r:id="rId7"/>
    <p:sldId id="28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D4"/>
    <a:srgbClr val="F6E979"/>
    <a:srgbClr val="92B3AD"/>
    <a:srgbClr val="12857E"/>
    <a:srgbClr val="000000"/>
    <a:srgbClr val="FFFFFF"/>
    <a:srgbClr val="993300"/>
    <a:srgbClr val="CC3300"/>
    <a:srgbClr val="66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82" d="100"/>
          <a:sy n="82" d="100"/>
        </p:scale>
        <p:origin x="65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34955985-AE33-4C35-87C6-02C0CC034272}"/>
    <pc:docChg chg="undo custSel addSld delSld modSld modMainMaster">
      <pc:chgData name="Scruel Tao" userId="5ea5c98d59b44d4b" providerId="LiveId" clId="{34955985-AE33-4C35-87C6-02C0CC034272}" dt="2023-05-16T04:02:21.464" v="95" actId="478"/>
      <pc:docMkLst>
        <pc:docMk/>
      </pc:docMkLst>
      <pc:sldChg chg="delSp modSp add del mod">
        <pc:chgData name="Scruel Tao" userId="5ea5c98d59b44d4b" providerId="LiveId" clId="{34955985-AE33-4C35-87C6-02C0CC034272}" dt="2023-05-04T01:20:49.469" v="59" actId="478"/>
        <pc:sldMkLst>
          <pc:docMk/>
          <pc:sldMk cId="1112998187" sldId="257"/>
        </pc:sldMkLst>
        <pc:spChg chg="mod">
          <ac:chgData name="Scruel Tao" userId="5ea5c98d59b44d4b" providerId="LiveId" clId="{34955985-AE33-4C35-87C6-02C0CC034272}" dt="2023-04-26T03:08:18.540" v="4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34955985-AE33-4C35-87C6-02C0CC034272}" dt="2023-04-26T03:08:40.153" v="15"/>
          <ac:spMkLst>
            <pc:docMk/>
            <pc:sldMk cId="1112998187" sldId="257"/>
            <ac:spMk id="3" creationId="{AC7759D9-0BB4-08ED-8476-24F7D903D6DE}"/>
          </ac:spMkLst>
        </pc:spChg>
        <pc:spChg chg="del">
          <ac:chgData name="Scruel Tao" userId="5ea5c98d59b44d4b" providerId="LiveId" clId="{34955985-AE33-4C35-87C6-02C0CC034272}" dt="2023-05-04T01:20:49.469" v="59" actId="478"/>
          <ac:spMkLst>
            <pc:docMk/>
            <pc:sldMk cId="1112998187" sldId="257"/>
            <ac:spMk id="4" creationId="{6AD46250-9B6B-223F-E667-F7185C441368}"/>
          </ac:spMkLst>
        </pc:spChg>
      </pc:sldChg>
      <pc:sldChg chg="addSp delSp modSp mod">
        <pc:chgData name="Scruel Tao" userId="5ea5c98d59b44d4b" providerId="LiveId" clId="{34955985-AE33-4C35-87C6-02C0CC034272}" dt="2023-05-16T04:01:24.274" v="94" actId="478"/>
        <pc:sldMkLst>
          <pc:docMk/>
          <pc:sldMk cId="0" sldId="260"/>
        </pc:sldMkLst>
        <pc:spChg chg="del">
          <ac:chgData name="Scruel Tao" userId="5ea5c98d59b44d4b" providerId="LiveId" clId="{34955985-AE33-4C35-87C6-02C0CC034272}" dt="2023-05-16T04:01:24.274" v="94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34955985-AE33-4C35-87C6-02C0CC034272}" dt="2023-05-03T00:12:15.652" v="44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34955985-AE33-4C35-87C6-02C0CC034272}" dt="2023-05-03T00:12:15.886" v="45"/>
          <ac:spMkLst>
            <pc:docMk/>
            <pc:sldMk cId="0" sldId="260"/>
            <ac:spMk id="4" creationId="{A0224D0F-78A9-21DE-2A5E-3035AB929569}"/>
          </ac:spMkLst>
        </pc:spChg>
        <pc:spChg chg="mod">
          <ac:chgData name="Scruel Tao" userId="5ea5c98d59b44d4b" providerId="LiveId" clId="{34955985-AE33-4C35-87C6-02C0CC034272}" dt="2023-04-29T18:30:03.492" v="27"/>
          <ac:spMkLst>
            <pc:docMk/>
            <pc:sldMk cId="0" sldId="260"/>
            <ac:spMk id="1227783" creationId="{F7B3941E-B689-22D6-F18C-358E4BAEDF5F}"/>
          </ac:spMkLst>
        </pc:spChg>
      </pc:sldChg>
      <pc:sldChg chg="modSp add del mod">
        <pc:chgData name="Scruel Tao" userId="5ea5c98d59b44d4b" providerId="LiveId" clId="{34955985-AE33-4C35-87C6-02C0CC034272}" dt="2023-05-01T18:24:37.291" v="32" actId="47"/>
        <pc:sldMkLst>
          <pc:docMk/>
          <pc:sldMk cId="2706538019" sldId="277"/>
        </pc:sldMkLst>
        <pc:spChg chg="mod">
          <ac:chgData name="Scruel Tao" userId="5ea5c98d59b44d4b" providerId="LiveId" clId="{34955985-AE33-4C35-87C6-02C0CC034272}" dt="2023-05-01T18:23:56.124" v="30" actId="20577"/>
          <ac:spMkLst>
            <pc:docMk/>
            <pc:sldMk cId="2706538019" sldId="277"/>
            <ac:spMk id="3" creationId="{AC7759D9-0BB4-08ED-8476-24F7D903D6DE}"/>
          </ac:spMkLst>
        </pc:spChg>
      </pc:sldChg>
      <pc:sldChg chg="modSp add del mod modAnim">
        <pc:chgData name="Scruel Tao" userId="5ea5c98d59b44d4b" providerId="LiveId" clId="{34955985-AE33-4C35-87C6-02C0CC034272}" dt="2023-04-29T18:27:57.112" v="25" actId="113"/>
        <pc:sldMkLst>
          <pc:docMk/>
          <pc:sldMk cId="3519437269" sldId="279"/>
        </pc:sldMkLst>
        <pc:spChg chg="mod">
          <ac:chgData name="Scruel Tao" userId="5ea5c98d59b44d4b" providerId="LiveId" clId="{34955985-AE33-4C35-87C6-02C0CC034272}" dt="2023-04-26T03:08:46.434" v="19"/>
          <ac:spMkLst>
            <pc:docMk/>
            <pc:sldMk cId="3519437269" sldId="279"/>
            <ac:spMk id="2" creationId="{BAD162F0-2175-84E9-2387-55F669162449}"/>
          </ac:spMkLst>
        </pc:spChg>
        <pc:spChg chg="mod">
          <ac:chgData name="Scruel Tao" userId="5ea5c98d59b44d4b" providerId="LiveId" clId="{34955985-AE33-4C35-87C6-02C0CC034272}" dt="2023-04-29T18:27:57.112" v="25" actId="113"/>
          <ac:spMkLst>
            <pc:docMk/>
            <pc:sldMk cId="3519437269" sldId="279"/>
            <ac:spMk id="7" creationId="{12C899D8-51C5-D9B7-A323-E6EFE4AB5C33}"/>
          </ac:spMkLst>
        </pc:spChg>
      </pc:sldChg>
      <pc:sldChg chg="add del">
        <pc:chgData name="Scruel Tao" userId="5ea5c98d59b44d4b" providerId="LiveId" clId="{34955985-AE33-4C35-87C6-02C0CC034272}" dt="2023-04-29T14:08:46.624" v="24" actId="47"/>
        <pc:sldMkLst>
          <pc:docMk/>
          <pc:sldMk cId="3745708182" sldId="280"/>
        </pc:sldMkLst>
      </pc:sldChg>
      <pc:sldChg chg="modSp add del mod">
        <pc:chgData name="Scruel Tao" userId="5ea5c98d59b44d4b" providerId="LiveId" clId="{34955985-AE33-4C35-87C6-02C0CC034272}" dt="2023-04-26T03:08:43.264" v="18"/>
        <pc:sldMkLst>
          <pc:docMk/>
          <pc:sldMk cId="364430658" sldId="282"/>
        </pc:sldMkLst>
        <pc:spChg chg="mod">
          <ac:chgData name="Scruel Tao" userId="5ea5c98d59b44d4b" providerId="LiveId" clId="{34955985-AE33-4C35-87C6-02C0CC034272}" dt="2023-04-26T03:08:43.264" v="18"/>
          <ac:spMkLst>
            <pc:docMk/>
            <pc:sldMk cId="364430658" sldId="282"/>
            <ac:spMk id="2" creationId="{1CBF67D3-549D-0623-7687-618F66C7933B}"/>
          </ac:spMkLst>
        </pc:spChg>
      </pc:sldChg>
      <pc:sldChg chg="modSp add mod">
        <pc:chgData name="Scruel Tao" userId="5ea5c98d59b44d4b" providerId="LiveId" clId="{34955985-AE33-4C35-87C6-02C0CC034272}" dt="2023-04-29T18:27:58.725" v="26" actId="113"/>
        <pc:sldMkLst>
          <pc:docMk/>
          <pc:sldMk cId="3830361279" sldId="283"/>
        </pc:sldMkLst>
        <pc:spChg chg="mod">
          <ac:chgData name="Scruel Tao" userId="5ea5c98d59b44d4b" providerId="LiveId" clId="{34955985-AE33-4C35-87C6-02C0CC034272}" dt="2023-04-26T08:31:52.025" v="22"/>
          <ac:spMkLst>
            <pc:docMk/>
            <pc:sldMk cId="3830361279" sldId="283"/>
            <ac:spMk id="2" creationId="{BAD162F0-2175-84E9-2387-55F669162449}"/>
          </ac:spMkLst>
        </pc:spChg>
        <pc:spChg chg="mod">
          <ac:chgData name="Scruel Tao" userId="5ea5c98d59b44d4b" providerId="LiveId" clId="{34955985-AE33-4C35-87C6-02C0CC034272}" dt="2023-04-29T18:27:58.725" v="26" actId="113"/>
          <ac:spMkLst>
            <pc:docMk/>
            <pc:sldMk cId="3830361279" sldId="283"/>
            <ac:spMk id="7" creationId="{12C899D8-51C5-D9B7-A323-E6EFE4AB5C33}"/>
          </ac:spMkLst>
        </pc:spChg>
      </pc:sldChg>
      <pc:sldChg chg="add">
        <pc:chgData name="Scruel Tao" userId="5ea5c98d59b44d4b" providerId="LiveId" clId="{34955985-AE33-4C35-87C6-02C0CC034272}" dt="2023-04-29T14:08:44.060" v="23"/>
        <pc:sldMkLst>
          <pc:docMk/>
          <pc:sldMk cId="1281258638" sldId="284"/>
        </pc:sldMkLst>
      </pc:sldChg>
      <pc:sldChg chg="modSp add del mod">
        <pc:chgData name="Scruel Tao" userId="5ea5c98d59b44d4b" providerId="LiveId" clId="{34955985-AE33-4C35-87C6-02C0CC034272}" dt="2023-05-04T01:20:47.554" v="58" actId="47"/>
        <pc:sldMkLst>
          <pc:docMk/>
          <pc:sldMk cId="1599418885" sldId="285"/>
        </pc:sldMkLst>
        <pc:spChg chg="mod">
          <ac:chgData name="Scruel Tao" userId="5ea5c98d59b44d4b" providerId="LiveId" clId="{34955985-AE33-4C35-87C6-02C0CC034272}" dt="2023-05-01T18:25:24.030" v="43"/>
          <ac:spMkLst>
            <pc:docMk/>
            <pc:sldMk cId="1599418885" sldId="285"/>
            <ac:spMk id="3" creationId="{AC7759D9-0BB4-08ED-8476-24F7D903D6DE}"/>
          </ac:spMkLst>
        </pc:spChg>
      </pc:sldChg>
      <pc:sldChg chg="add del">
        <pc:chgData name="Scruel Tao" userId="5ea5c98d59b44d4b" providerId="LiveId" clId="{34955985-AE33-4C35-87C6-02C0CC034272}" dt="2023-05-05T02:29:57.212" v="61" actId="47"/>
        <pc:sldMkLst>
          <pc:docMk/>
          <pc:sldMk cId="3161108256" sldId="363"/>
        </pc:sldMkLst>
      </pc:sldChg>
      <pc:sldChg chg="add del">
        <pc:chgData name="Scruel Tao" userId="5ea5c98d59b44d4b" providerId="LiveId" clId="{34955985-AE33-4C35-87C6-02C0CC034272}" dt="2023-05-04T18:17:11.288" v="63" actId="47"/>
        <pc:sldMkLst>
          <pc:docMk/>
          <pc:sldMk cId="1728941039" sldId="364"/>
        </pc:sldMkLst>
      </pc:sldChg>
      <pc:sldChg chg="modSp add del mod">
        <pc:chgData name="Scruel Tao" userId="5ea5c98d59b44d4b" providerId="LiveId" clId="{34955985-AE33-4C35-87C6-02C0CC034272}" dt="2023-05-04T18:24:42.137" v="93" actId="47"/>
        <pc:sldMkLst>
          <pc:docMk/>
          <pc:sldMk cId="858978597" sldId="365"/>
        </pc:sldMkLst>
        <pc:spChg chg="mod">
          <ac:chgData name="Scruel Tao" userId="5ea5c98d59b44d4b" providerId="LiveId" clId="{34955985-AE33-4C35-87C6-02C0CC034272}" dt="2023-05-04T18:19:02.843" v="91" actId="20577"/>
          <ac:spMkLst>
            <pc:docMk/>
            <pc:sldMk cId="858978597" sldId="365"/>
            <ac:spMk id="3" creationId="{AC7759D9-0BB4-08ED-8476-24F7D903D6DE}"/>
          </ac:spMkLst>
        </pc:spChg>
      </pc:sldChg>
      <pc:sldChg chg="add">
        <pc:chgData name="Scruel Tao" userId="5ea5c98d59b44d4b" providerId="LiveId" clId="{34955985-AE33-4C35-87C6-02C0CC034272}" dt="2023-05-04T18:24:41.232" v="92"/>
        <pc:sldMkLst>
          <pc:docMk/>
          <pc:sldMk cId="3625446739" sldId="366"/>
        </pc:sldMkLst>
      </pc:sldChg>
      <pc:sldMasterChg chg="modSldLayout">
        <pc:chgData name="Scruel Tao" userId="5ea5c98d59b44d4b" providerId="LiveId" clId="{34955985-AE33-4C35-87C6-02C0CC034272}" dt="2023-05-16T04:02:21.464" v="95" actId="478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34955985-AE33-4C35-87C6-02C0CC034272}" dt="2023-05-03T01:07:40.851" v="50" actId="271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34955985-AE33-4C35-87C6-02C0CC034272}" dt="2023-05-03T01:07:40.851" v="50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">
            <ac:chgData name="Scruel Tao" userId="5ea5c98d59b44d4b" providerId="LiveId" clId="{34955985-AE33-4C35-87C6-02C0CC034272}" dt="2023-05-03T00:12:20.398" v="46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34955985-AE33-4C35-87C6-02C0CC034272}" dt="2023-05-03T00:12:20.625" v="47"/>
            <ac:spMkLst>
              <pc:docMk/>
              <pc:sldMasterMk cId="1766057859" sldId="2147483648"/>
              <pc:sldLayoutMk cId="2116765151" sldId="2147483650"/>
              <ac:spMk id="8" creationId="{805387A3-DAC7-B87D-90DE-0BF6FD4125A3}"/>
            </ac:spMkLst>
          </pc:spChg>
        </pc:sldLayoutChg>
        <pc:sldLayoutChg chg="addSp delSp modSp mod">
          <pc:chgData name="Scruel Tao" userId="5ea5c98d59b44d4b" providerId="LiveId" clId="{34955985-AE33-4C35-87C6-02C0CC034272}" dt="2023-05-03T02:05:28.102" v="56" actId="15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34955985-AE33-4C35-87C6-02C0CC034272}" dt="2023-05-03T02:05:28.102" v="56" actId="15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34955985-AE33-4C35-87C6-02C0CC034272}" dt="2023-05-03T01:07:48.800" v="52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">
            <ac:chgData name="Scruel Tao" userId="5ea5c98d59b44d4b" providerId="LiveId" clId="{34955985-AE33-4C35-87C6-02C0CC034272}" dt="2023-05-03T00:12:22.553" v="48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34955985-AE33-4C35-87C6-02C0CC034272}" dt="2023-05-03T00:12:22.791" v="49"/>
            <ac:spMkLst>
              <pc:docMk/>
              <pc:sldMasterMk cId="1766057859" sldId="2147483648"/>
              <pc:sldLayoutMk cId="2296489930" sldId="2147483652"/>
              <ac:spMk id="9" creationId="{2E307026-28AF-8697-6364-530467D68A63}"/>
            </ac:spMkLst>
          </pc:spChg>
        </pc:sldLayoutChg>
        <pc:sldLayoutChg chg="addSp delSp mod">
          <pc:chgData name="Scruel Tao" userId="5ea5c98d59b44d4b" providerId="LiveId" clId="{34955985-AE33-4C35-87C6-02C0CC034272}" dt="2023-05-03T02:05:19.783" v="54" actId="478"/>
          <pc:sldLayoutMkLst>
            <pc:docMk/>
            <pc:sldMasterMk cId="1766057859" sldId="2147483648"/>
            <pc:sldLayoutMk cId="1903742116" sldId="2147483653"/>
          </pc:sldLayoutMkLst>
          <pc:spChg chg="add del">
            <ac:chgData name="Scruel Tao" userId="5ea5c98d59b44d4b" providerId="LiveId" clId="{34955985-AE33-4C35-87C6-02C0CC034272}" dt="2023-05-03T02:05:19.783" v="54" actId="478"/>
            <ac:spMkLst>
              <pc:docMk/>
              <pc:sldMasterMk cId="1766057859" sldId="2147483648"/>
              <pc:sldLayoutMk cId="1903742116" sldId="2147483653"/>
              <ac:spMk id="6" creationId="{68C78E9C-6ACC-BFB0-AEF6-0FE4900E254F}"/>
            </ac:spMkLst>
          </pc:spChg>
        </pc:sldLayoutChg>
        <pc:sldLayoutChg chg="delSp">
          <pc:chgData name="Scruel Tao" userId="5ea5c98d59b44d4b" providerId="LiveId" clId="{34955985-AE33-4C35-87C6-02C0CC034272}" dt="2023-05-16T04:02:21.464" v="95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34955985-AE33-4C35-87C6-02C0CC034272}" dt="2023-05-16T04:02:21.464" v="95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  <pc:docChgLst>
    <pc:chgData name="Scruel Tao" userId="5ea5c98d59b44d4b" providerId="LiveId" clId="{88D73D01-CABB-4B2D-80EC-648726E3C219}"/>
    <pc:docChg chg="addSld delSld modSld">
      <pc:chgData name="Scruel Tao" userId="5ea5c98d59b44d4b" providerId="LiveId" clId="{88D73D01-CABB-4B2D-80EC-648726E3C219}" dt="2023-04-26T02:43:35.768" v="17" actId="20577"/>
      <pc:docMkLst>
        <pc:docMk/>
      </pc:docMkLst>
      <pc:sldChg chg="modSp add del mod">
        <pc:chgData name="Scruel Tao" userId="5ea5c98d59b44d4b" providerId="LiveId" clId="{88D73D01-CABB-4B2D-80EC-648726E3C219}" dt="2023-04-26T02:43:35.768" v="17" actId="20577"/>
        <pc:sldMkLst>
          <pc:docMk/>
          <pc:sldMk cId="1112998187" sldId="257"/>
        </pc:sldMkLst>
        <pc:spChg chg="mod">
          <ac:chgData name="Scruel Tao" userId="5ea5c98d59b44d4b" providerId="LiveId" clId="{88D73D01-CABB-4B2D-80EC-648726E3C219}" dt="2023-04-26T02:43:35.768" v="17" actId="20577"/>
          <ac:spMkLst>
            <pc:docMk/>
            <pc:sldMk cId="1112998187" sldId="257"/>
            <ac:spMk id="2" creationId="{1422DFF6-0952-1023-64E3-97184D36BE3F}"/>
          </ac:spMkLst>
        </pc:spChg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199684676" sldId="259"/>
        </pc:sldMkLst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751565490" sldId="276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519437269" sldId="279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745708182" sldId="280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64430658" sldId="282"/>
        </pc:sldMkLst>
      </pc:sld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DD217507-BF41-4423-903D-98C15765D812}"/>
    <pc:docChg chg="modSld">
      <pc:chgData name="Scruel Tao" userId="5ea5c98d59b44d4b" providerId="LiveId" clId="{DD217507-BF41-4423-903D-98C15765D812}" dt="2023-06-02T13:48:49.130" v="0" actId="20577"/>
      <pc:docMkLst>
        <pc:docMk/>
      </pc:docMkLst>
      <pc:sldChg chg="modSp mod">
        <pc:chgData name="Scruel Tao" userId="5ea5c98d59b44d4b" providerId="LiveId" clId="{DD217507-BF41-4423-903D-98C15765D812}" dt="2023-06-02T13:48:49.130" v="0" actId="20577"/>
        <pc:sldMkLst>
          <pc:docMk/>
          <pc:sldMk cId="0" sldId="260"/>
        </pc:sldMkLst>
        <pc:spChg chg="mod">
          <ac:chgData name="Scruel Tao" userId="5ea5c98d59b44d4b" providerId="LiveId" clId="{DD217507-BF41-4423-903D-98C15765D812}" dt="2023-06-02T13:48:49.130" v="0" actId="20577"/>
          <ac:spMkLst>
            <pc:docMk/>
            <pc:sldMk cId="0" sldId="260"/>
            <ac:spMk id="1227783" creationId="{F7B3941E-B689-22D6-F18C-358E4BAEDF5F}"/>
          </ac:spMkLst>
        </pc:spChg>
      </pc:sld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32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653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5387A3-DAC7-B87D-90DE-0BF6FD4125A3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307026-28AF-8697-6364-530467D68A63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0224D0F-78A9-21DE-2A5E-3035AB929569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设置应用程序的样式并部署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20.1 </a:t>
            </a:r>
            <a:r>
              <a:rPr lang="zh-CN" altLang="en-US" dirty="0"/>
              <a:t>设置项目“学习笔记”的样式</a:t>
            </a:r>
            <a:endParaRPr lang="en-US" altLang="zh-CN" dirty="0"/>
          </a:p>
          <a:p>
            <a:r>
              <a:rPr lang="en-US" altLang="zh-CN" dirty="0"/>
              <a:t>20.2 </a:t>
            </a:r>
            <a:r>
              <a:rPr lang="zh-CN" altLang="en-US" dirty="0"/>
              <a:t>部署“学习笔记”</a:t>
            </a:r>
            <a:endParaRPr lang="en-US" altLang="zh-CN" dirty="0"/>
          </a:p>
          <a:p>
            <a:r>
              <a:rPr lang="en-US" altLang="zh-CN" dirty="0"/>
              <a:t>20.3 </a:t>
            </a:r>
            <a:r>
              <a:rPr lang="zh-CN" altLang="en-US" dirty="0"/>
              <a:t>小结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20.1 </a:t>
            </a:r>
            <a:r>
              <a:rPr lang="zh-CN" altLang="en-US"/>
              <a:t>设置项目“学习笔记”的样式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5994400" y="1904003"/>
            <a:ext cx="611505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布尔值</a:t>
            </a:r>
            <a:endParaRPr lang="en-US" altLang="zh-CN" sz="2400" b="1" dirty="0">
              <a:solidFill>
                <a:srgbClr val="A0583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乘方、除法、整除法（向下取整）和求模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356476" y="4412579"/>
            <a:ext cx="339089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1 1000000 1.5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 False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2 2.0 2.0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9 1.5 1 1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43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20.2 </a:t>
            </a:r>
            <a:r>
              <a:rPr lang="zh-CN" altLang="en-US"/>
              <a:t>部署“学习笔记”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5994400" y="1904003"/>
            <a:ext cx="611505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布尔值</a:t>
            </a:r>
            <a:endParaRPr lang="en-US" altLang="zh-CN" sz="2400" b="1" dirty="0">
              <a:solidFill>
                <a:srgbClr val="A0583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乘方、除法、整除法（向下取整）和求模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356476" y="4412579"/>
            <a:ext cx="339089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1 1000000 1.5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 False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2 2.0 2.0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9 1.5 1 1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36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20.3 </a:t>
            </a:r>
            <a:r>
              <a:rPr lang="zh-CN" altLang="en-US" dirty="0"/>
              <a:t>小结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学习了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r>
              <a:rPr lang="zh-CN" altLang="en-US" dirty="0"/>
              <a:t>在下一章中，我们将学习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8125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312</Words>
  <Application>Microsoft Office PowerPoint</Application>
  <PresentationFormat>宽屏</PresentationFormat>
  <Paragraphs>48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华文琥珀</vt:lpstr>
      <vt:lpstr>宋体</vt:lpstr>
      <vt:lpstr>Arial</vt:lpstr>
      <vt:lpstr>Arial Black</vt:lpstr>
      <vt:lpstr>Consolas</vt:lpstr>
      <vt:lpstr>Verdana</vt:lpstr>
      <vt:lpstr>Wingdings</vt:lpstr>
      <vt:lpstr>Office 主题​​</vt:lpstr>
      <vt:lpstr>Python 编程：从入门到实践 （第三版）</vt:lpstr>
      <vt:lpstr>关于本讲义</vt:lpstr>
      <vt:lpstr>第20 章 设置应用程序的样式并部署</vt:lpstr>
      <vt:lpstr>20.1 设置项目“学习笔记”的样式</vt:lpstr>
      <vt:lpstr>20.2 部署“学习笔记”</vt:lpstr>
      <vt:lpstr>20.3 小结</vt:lpstr>
      <vt:lpstr>课后拓展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2023-06-02T13:48:50Z</dcterms:modified>
</cp:coreProperties>
</file>