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366" r:id="rId3"/>
    <p:sldId id="257" r:id="rId4"/>
    <p:sldId id="279" r:id="rId5"/>
    <p:sldId id="296" r:id="rId6"/>
    <p:sldId id="297" r:id="rId7"/>
    <p:sldId id="295" r:id="rId8"/>
    <p:sldId id="301" r:id="rId9"/>
    <p:sldId id="302" r:id="rId10"/>
    <p:sldId id="299" r:id="rId11"/>
    <p:sldId id="283" r:id="rId12"/>
    <p:sldId id="285" r:id="rId13"/>
    <p:sldId id="286" r:id="rId14"/>
    <p:sldId id="367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12A"/>
    <a:srgbClr val="00007F"/>
    <a:srgbClr val="0000FF"/>
    <a:srgbClr val="7F0000"/>
    <a:srgbClr val="FFFFFF"/>
    <a:srgbClr val="F0F0F0"/>
    <a:srgbClr val="FFFAD4"/>
    <a:srgbClr val="F6E979"/>
    <a:srgbClr val="92B3AD"/>
    <a:srgbClr val="128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51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2330EADB-10ED-4956-973A-3B593FFF7F82}"/>
    <pc:docChg chg="undo custSel modSld">
      <pc:chgData name="Scruel Tao" userId="5ea5c98d59b44d4b" providerId="LiveId" clId="{2330EADB-10ED-4956-973A-3B593FFF7F82}" dt="2023-12-10T16:09:34.933" v="464" actId="20577"/>
      <pc:docMkLst>
        <pc:docMk/>
      </pc:docMkLst>
      <pc:sldChg chg="addSp delSp modSp mod">
        <pc:chgData name="Scruel Tao" userId="5ea5c98d59b44d4b" providerId="LiveId" clId="{2330EADB-10ED-4956-973A-3B593FFF7F82}" dt="2023-12-03T05:12:55.919" v="3" actId="478"/>
        <pc:sldMkLst>
          <pc:docMk/>
          <pc:sldMk cId="3519437269" sldId="279"/>
        </pc:sldMkLst>
        <pc:spChg chg="del mod">
          <ac:chgData name="Scruel Tao" userId="5ea5c98d59b44d4b" providerId="LiveId" clId="{2330EADB-10ED-4956-973A-3B593FFF7F82}" dt="2023-12-03T05:12:52.429" v="2" actId="478"/>
          <ac:spMkLst>
            <pc:docMk/>
            <pc:sldMk cId="3519437269" sldId="279"/>
            <ac:spMk id="3" creationId="{0E2FC508-1AFD-A957-52F2-FA1DEF2A9D27}"/>
          </ac:spMkLst>
        </pc:spChg>
        <pc:spChg chg="add del mod">
          <ac:chgData name="Scruel Tao" userId="5ea5c98d59b44d4b" providerId="LiveId" clId="{2330EADB-10ED-4956-973A-3B593FFF7F82}" dt="2023-12-03T05:12:55.919" v="3" actId="478"/>
          <ac:spMkLst>
            <pc:docMk/>
            <pc:sldMk cId="3519437269" sldId="279"/>
            <ac:spMk id="5" creationId="{1830351D-5E91-6ED4-ED95-32E78B9771EF}"/>
          </ac:spMkLst>
        </pc:spChg>
      </pc:sldChg>
      <pc:sldChg chg="modAnim">
        <pc:chgData name="Scruel Tao" userId="5ea5c98d59b44d4b" providerId="LiveId" clId="{2330EADB-10ED-4956-973A-3B593FFF7F82}" dt="2023-12-03T05:33:03.489" v="252"/>
        <pc:sldMkLst>
          <pc:docMk/>
          <pc:sldMk cId="3091530352" sldId="283"/>
        </pc:sldMkLst>
      </pc:sldChg>
      <pc:sldChg chg="addSp modSp mod modAnim">
        <pc:chgData name="Scruel Tao" userId="5ea5c98d59b44d4b" providerId="LiveId" clId="{2330EADB-10ED-4956-973A-3B593FFF7F82}" dt="2023-12-03T05:34:18.176" v="260"/>
        <pc:sldMkLst>
          <pc:docMk/>
          <pc:sldMk cId="2057342537" sldId="285"/>
        </pc:sldMkLst>
        <pc:spChg chg="add mod">
          <ac:chgData name="Scruel Tao" userId="5ea5c98d59b44d4b" providerId="LiveId" clId="{2330EADB-10ED-4956-973A-3B593FFF7F82}" dt="2023-12-03T05:34:03.469" v="255" actId="1035"/>
          <ac:spMkLst>
            <pc:docMk/>
            <pc:sldMk cId="2057342537" sldId="285"/>
            <ac:spMk id="4" creationId="{95185EE5-90C6-4AC8-BFCF-7A3E5E3EF0FE}"/>
          </ac:spMkLst>
        </pc:spChg>
      </pc:sldChg>
      <pc:sldChg chg="modSp">
        <pc:chgData name="Scruel Tao" userId="5ea5c98d59b44d4b" providerId="LiveId" clId="{2330EADB-10ED-4956-973A-3B593FFF7F82}" dt="2023-12-10T16:09:34.933" v="464" actId="20577"/>
        <pc:sldMkLst>
          <pc:docMk/>
          <pc:sldMk cId="2985976228" sldId="286"/>
        </pc:sldMkLst>
        <pc:spChg chg="mod">
          <ac:chgData name="Scruel Tao" userId="5ea5c98d59b44d4b" providerId="LiveId" clId="{2330EADB-10ED-4956-973A-3B593FFF7F82}" dt="2023-12-10T16:09:34.933" v="464" actId="20577"/>
          <ac:spMkLst>
            <pc:docMk/>
            <pc:sldMk cId="2985976228" sldId="286"/>
            <ac:spMk id="3" creationId="{0E2FC508-1AFD-A957-52F2-FA1DEF2A9D27}"/>
          </ac:spMkLst>
        </pc:spChg>
      </pc:sldChg>
      <pc:sldChg chg="modNotesTx">
        <pc:chgData name="Scruel Tao" userId="5ea5c98d59b44d4b" providerId="LiveId" clId="{2330EADB-10ED-4956-973A-3B593FFF7F82}" dt="2023-09-19T09:35:18.865" v="0" actId="20577"/>
        <pc:sldMkLst>
          <pc:docMk/>
          <pc:sldMk cId="3604496744" sldId="290"/>
        </pc:sldMkLst>
      </pc:sldChg>
      <pc:sldChg chg="modSp modAnim">
        <pc:chgData name="Scruel Tao" userId="5ea5c98d59b44d4b" providerId="LiveId" clId="{2330EADB-10ED-4956-973A-3B593FFF7F82}" dt="2023-12-03T05:35:54.258" v="264" actId="113"/>
        <pc:sldMkLst>
          <pc:docMk/>
          <pc:sldMk cId="1171829121" sldId="291"/>
        </pc:sldMkLst>
        <pc:spChg chg="mod">
          <ac:chgData name="Scruel Tao" userId="5ea5c98d59b44d4b" providerId="LiveId" clId="{2330EADB-10ED-4956-973A-3B593FFF7F82}" dt="2023-12-03T05:35:54.258" v="264" actId="113"/>
          <ac:spMkLst>
            <pc:docMk/>
            <pc:sldMk cId="1171829121" sldId="291"/>
            <ac:spMk id="6" creationId="{5357301F-961E-CB74-E220-38F7E7794570}"/>
          </ac:spMkLst>
        </pc:spChg>
      </pc:sldChg>
      <pc:sldChg chg="modSp mod">
        <pc:chgData name="Scruel Tao" userId="5ea5c98d59b44d4b" providerId="LiveId" clId="{2330EADB-10ED-4956-973A-3B593FFF7F82}" dt="2023-12-03T05:40:04.345" v="461" actId="1076"/>
        <pc:sldMkLst>
          <pc:docMk/>
          <pc:sldMk cId="2748658712" sldId="293"/>
        </pc:sldMkLst>
        <pc:spChg chg="mod">
          <ac:chgData name="Scruel Tao" userId="5ea5c98d59b44d4b" providerId="LiveId" clId="{2330EADB-10ED-4956-973A-3B593FFF7F82}" dt="2023-12-03T05:40:04.345" v="461" actId="1076"/>
          <ac:spMkLst>
            <pc:docMk/>
            <pc:sldMk cId="2748658712" sldId="293"/>
            <ac:spMk id="4" creationId="{F0C251C7-4C7B-3236-48AF-E1BBF0BBDCCA}"/>
          </ac:spMkLst>
        </pc:spChg>
      </pc:sldChg>
      <pc:sldChg chg="modNotesTx">
        <pc:chgData name="Scruel Tao" userId="5ea5c98d59b44d4b" providerId="LiveId" clId="{2330EADB-10ED-4956-973A-3B593FFF7F82}" dt="2023-12-03T05:39:06.094" v="433" actId="20577"/>
        <pc:sldMkLst>
          <pc:docMk/>
          <pc:sldMk cId="4256083853" sldId="294"/>
        </pc:sldMkLst>
      </pc:sldChg>
      <pc:sldChg chg="modSp mod">
        <pc:chgData name="Scruel Tao" userId="5ea5c98d59b44d4b" providerId="LiveId" clId="{2330EADB-10ED-4956-973A-3B593FFF7F82}" dt="2023-12-03T05:14:32.467" v="20" actId="313"/>
        <pc:sldMkLst>
          <pc:docMk/>
          <pc:sldMk cId="3584119265" sldId="295"/>
        </pc:sldMkLst>
        <pc:spChg chg="mod">
          <ac:chgData name="Scruel Tao" userId="5ea5c98d59b44d4b" providerId="LiveId" clId="{2330EADB-10ED-4956-973A-3B593FFF7F82}" dt="2023-12-03T05:13:57.573" v="5" actId="113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2330EADB-10ED-4956-973A-3B593FFF7F82}" dt="2023-12-03T05:14:32.467" v="20" actId="313"/>
          <ac:spMkLst>
            <pc:docMk/>
            <pc:sldMk cId="3584119265" sldId="295"/>
            <ac:spMk id="5" creationId="{B7A8CE03-6A77-60EC-056E-D7A0019640A3}"/>
          </ac:spMkLst>
        </pc:spChg>
      </pc:sldChg>
      <pc:sldChg chg="modTransition">
        <pc:chgData name="Scruel Tao" userId="5ea5c98d59b44d4b" providerId="LiveId" clId="{2330EADB-10ED-4956-973A-3B593FFF7F82}" dt="2023-12-03T14:21:15.772" v="462"/>
        <pc:sldMkLst>
          <pc:docMk/>
          <pc:sldMk cId="3787547593" sldId="297"/>
        </pc:sldMkLst>
      </pc:sldChg>
      <pc:sldChg chg="modSp mod">
        <pc:chgData name="Scruel Tao" userId="5ea5c98d59b44d4b" providerId="LiveId" clId="{2330EADB-10ED-4956-973A-3B593FFF7F82}" dt="2023-12-03T05:20:58.013" v="251"/>
        <pc:sldMkLst>
          <pc:docMk/>
          <pc:sldMk cId="144408623" sldId="299"/>
        </pc:sldMkLst>
        <pc:spChg chg="mod">
          <ac:chgData name="Scruel Tao" userId="5ea5c98d59b44d4b" providerId="LiveId" clId="{2330EADB-10ED-4956-973A-3B593FFF7F82}" dt="2023-12-03T05:20:58.013" v="251"/>
          <ac:spMkLst>
            <pc:docMk/>
            <pc:sldMk cId="144408623" sldId="299"/>
            <ac:spMk id="3" creationId="{0E2FC508-1AFD-A957-52F2-FA1DEF2A9D27}"/>
          </ac:spMkLst>
        </pc:spChg>
      </pc:sldChg>
      <pc:sldChg chg="modSp mod">
        <pc:chgData name="Scruel Tao" userId="5ea5c98d59b44d4b" providerId="LiveId" clId="{2330EADB-10ED-4956-973A-3B593FFF7F82}" dt="2023-12-03T05:19:25.165" v="145"/>
        <pc:sldMkLst>
          <pc:docMk/>
          <pc:sldMk cId="2974806146" sldId="301"/>
        </pc:sldMkLst>
        <pc:spChg chg="mod">
          <ac:chgData name="Scruel Tao" userId="5ea5c98d59b44d4b" providerId="LiveId" clId="{2330EADB-10ED-4956-973A-3B593FFF7F82}" dt="2023-12-03T05:19:25.165" v="145"/>
          <ac:spMkLst>
            <pc:docMk/>
            <pc:sldMk cId="2974806146" sldId="301"/>
            <ac:spMk id="3" creationId="{0E2FC508-1AFD-A957-52F2-FA1DEF2A9D27}"/>
          </ac:spMkLst>
        </pc:spChg>
      </pc:sldChg>
      <pc:sldChg chg="modSp mod">
        <pc:chgData name="Scruel Tao" userId="5ea5c98d59b44d4b" providerId="LiveId" clId="{2330EADB-10ED-4956-973A-3B593FFF7F82}" dt="2023-12-03T05:20:51.968" v="250" actId="20577"/>
        <pc:sldMkLst>
          <pc:docMk/>
          <pc:sldMk cId="2546857016" sldId="302"/>
        </pc:sldMkLst>
        <pc:spChg chg="mod">
          <ac:chgData name="Scruel Tao" userId="5ea5c98d59b44d4b" providerId="LiveId" clId="{2330EADB-10ED-4956-973A-3B593FFF7F82}" dt="2023-12-03T05:20:51.968" v="250" actId="20577"/>
          <ac:spMkLst>
            <pc:docMk/>
            <pc:sldMk cId="2546857016" sldId="302"/>
            <ac:spMk id="3" creationId="{0E2FC508-1AFD-A957-52F2-FA1DEF2A9D27}"/>
          </ac:spMkLst>
        </pc:sp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7D85EC6-ED1F-4281-828A-5E21384E7B80}"/>
    <pc:docChg chg="undo redo custSel addSld delSld modSld sldOrd modMainMaster">
      <pc:chgData name="Scruel Tao" userId="5ea5c98d59b44d4b" providerId="LiveId" clId="{87D85EC6-ED1F-4281-828A-5E21384E7B80}" dt="2023-06-02T17:22:55.040" v="5596" actId="20577"/>
      <pc:docMkLst>
        <pc:docMk/>
      </pc:docMkLst>
      <pc:sldChg chg="modSp mod modTransition">
        <pc:chgData name="Scruel Tao" userId="5ea5c98d59b44d4b" providerId="LiveId" clId="{87D85EC6-ED1F-4281-828A-5E21384E7B80}" dt="2023-05-05T14:22:08.010" v="4973"/>
        <pc:sldMkLst>
          <pc:docMk/>
          <pc:sldMk cId="1112998187" sldId="257"/>
        </pc:sldMkLst>
        <pc:spChg chg="mod">
          <ac:chgData name="Scruel Tao" userId="5ea5c98d59b44d4b" providerId="LiveId" clId="{87D85EC6-ED1F-4281-828A-5E21384E7B80}" dt="2023-04-26T02:56:18.275" v="28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7D85EC6-ED1F-4281-828A-5E21384E7B80}" dt="2023-04-26T02:40:19.468" v="17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87D85EC6-ED1F-4281-828A-5E21384E7B80}" dt="2023-04-26T02:39:12.376" v="4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87D85EC6-ED1F-4281-828A-5E21384E7B80}" dt="2023-06-02T13:44:31.170" v="5541" actId="20577"/>
        <pc:sldMkLst>
          <pc:docMk/>
          <pc:sldMk cId="0" sldId="260"/>
        </pc:sldMkLst>
        <pc:spChg chg="del mod">
          <ac:chgData name="Scruel Tao" userId="5ea5c98d59b44d4b" providerId="LiveId" clId="{87D85EC6-ED1F-4281-828A-5E21384E7B80}" dt="2023-05-16T03:54:52.730" v="539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7D85EC6-ED1F-4281-828A-5E21384E7B80}" dt="2023-05-03T00:07:19.293" v="464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7D85EC6-ED1F-4281-828A-5E21384E7B80}" dt="2023-05-03T00:07:19.539" v="4646"/>
          <ac:spMkLst>
            <pc:docMk/>
            <pc:sldMk cId="0" sldId="260"/>
            <ac:spMk id="4" creationId="{4A104DD6-93EB-6263-279D-B647F1194AA9}"/>
          </ac:spMkLst>
        </pc:spChg>
        <pc:spChg chg="add del">
          <ac:chgData name="Scruel Tao" userId="5ea5c98d59b44d4b" providerId="LiveId" clId="{87D85EC6-ED1F-4281-828A-5E21384E7B80}" dt="2023-05-03T01:19:54.559" v="4654" actId="22"/>
          <ac:spMkLst>
            <pc:docMk/>
            <pc:sldMk cId="0" sldId="260"/>
            <ac:spMk id="5" creationId="{4A83FD9D-2CAB-162C-FC32-9005917B40DE}"/>
          </ac:spMkLst>
        </pc:spChg>
        <pc:spChg chg="mod">
          <ac:chgData name="Scruel Tao" userId="5ea5c98d59b44d4b" providerId="LiveId" clId="{87D85EC6-ED1F-4281-828A-5E21384E7B80}" dt="2023-06-02T13:44:31.170" v="5541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modSp del modAnim">
        <pc:chgData name="Scruel Tao" userId="5ea5c98d59b44d4b" providerId="LiveId" clId="{87D85EC6-ED1F-4281-828A-5E21384E7B80}" dt="2023-04-26T04:30:25.102" v="2359" actId="47"/>
        <pc:sldMkLst>
          <pc:docMk/>
          <pc:sldMk cId="1751565490" sldId="276"/>
        </pc:sldMkLst>
        <pc:spChg chg="mod">
          <ac:chgData name="Scruel Tao" userId="5ea5c98d59b44d4b" providerId="LiveId" clId="{87D85EC6-ED1F-4281-828A-5E21384E7B80}" dt="2023-04-26T02:41:57.860" v="281" actId="13926"/>
          <ac:spMkLst>
            <pc:docMk/>
            <pc:sldMk cId="1751565490" sldId="276"/>
            <ac:spMk id="3" creationId="{9E0BA8B8-92DA-1AC9-79B9-A552D184BB54}"/>
          </ac:spMkLst>
        </pc:spChg>
      </pc:sldChg>
      <pc:sldChg chg="add del">
        <pc:chgData name="Scruel Tao" userId="5ea5c98d59b44d4b" providerId="LiveId" clId="{87D85EC6-ED1F-4281-828A-5E21384E7B80}" dt="2023-05-01T18:26:34.618" v="4505" actId="47"/>
        <pc:sldMkLst>
          <pc:docMk/>
          <pc:sldMk cId="2706538019" sldId="277"/>
        </pc:sldMkLst>
      </pc:sldChg>
      <pc:sldChg chg="addSp delSp modSp add mod modTransition modClrScheme delAnim modAnim chgLayout modNotesTx">
        <pc:chgData name="Scruel Tao" userId="5ea5c98d59b44d4b" providerId="LiveId" clId="{87D85EC6-ED1F-4281-828A-5E21384E7B80}" dt="2023-05-06T20:23:11.894" v="5327"/>
        <pc:sldMkLst>
          <pc:docMk/>
          <pc:sldMk cId="3519437269" sldId="279"/>
        </pc:sldMkLst>
        <pc:spChg chg="mod ord">
          <ac:chgData name="Scruel Tao" userId="5ea5c98d59b44d4b" providerId="LiveId" clId="{87D85EC6-ED1F-4281-828A-5E21384E7B80}" dt="2023-04-26T03:12:06.817" v="292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87D85EC6-ED1F-4281-828A-5E21384E7B80}" dt="2023-04-30T11:50:39.951" v="2921" actId="20577"/>
          <ac:spMkLst>
            <pc:docMk/>
            <pc:sldMk cId="3519437269" sldId="279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30T11:34:34.696" v="2887" actId="478"/>
          <ac:spMkLst>
            <pc:docMk/>
            <pc:sldMk cId="3519437269" sldId="279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1:34:33.613" v="2886" actId="478"/>
          <ac:spMkLst>
            <pc:docMk/>
            <pc:sldMk cId="3519437269" sldId="279"/>
            <ac:spMk id="7" creationId="{12C899D8-51C5-D9B7-A323-E6EFE4AB5C33}"/>
          </ac:spMkLst>
        </pc:spChg>
        <pc:spChg chg="add del">
          <ac:chgData name="Scruel Tao" userId="5ea5c98d59b44d4b" providerId="LiveId" clId="{87D85EC6-ED1F-4281-828A-5E21384E7B80}" dt="2023-04-30T11:43:24.711" v="2904" actId="22"/>
          <ac:spMkLst>
            <pc:docMk/>
            <pc:sldMk cId="3519437269" sldId="279"/>
            <ac:spMk id="13" creationId="{EBC07081-BB7F-E4EB-BFA5-AC571501490C}"/>
          </ac:spMkLst>
        </pc:spChg>
        <pc:spChg chg="add del mod">
          <ac:chgData name="Scruel Tao" userId="5ea5c98d59b44d4b" providerId="LiveId" clId="{87D85EC6-ED1F-4281-828A-5E21384E7B80}" dt="2023-04-30T11:50:39.162" v="2920" actId="478"/>
          <ac:spMkLst>
            <pc:docMk/>
            <pc:sldMk cId="3519437269" sldId="279"/>
            <ac:spMk id="18" creationId="{0FC422AB-5A1A-0C45-3D65-937328812212}"/>
          </ac:spMkLst>
        </pc:spChg>
        <pc:picChg chg="add del mod ord">
          <ac:chgData name="Scruel Tao" userId="5ea5c98d59b44d4b" providerId="LiveId" clId="{87D85EC6-ED1F-4281-828A-5E21384E7B80}" dt="2023-04-30T11:35:09.140" v="2895" actId="22"/>
          <ac:picMkLst>
            <pc:docMk/>
            <pc:sldMk cId="3519437269" sldId="279"/>
            <ac:picMk id="6" creationId="{E33BF253-FF4B-DD56-0397-C5B9DD1404E1}"/>
          </ac:picMkLst>
        </pc:picChg>
        <pc:picChg chg="add del mod ord">
          <ac:chgData name="Scruel Tao" userId="5ea5c98d59b44d4b" providerId="LiveId" clId="{87D85EC6-ED1F-4281-828A-5E21384E7B80}" dt="2023-04-30T11:35:15.103" v="2897" actId="22"/>
          <ac:picMkLst>
            <pc:docMk/>
            <pc:sldMk cId="3519437269" sldId="279"/>
            <ac:picMk id="9" creationId="{79ED5B8B-B5FF-564F-17AD-E1FF0ECC8B14}"/>
          </ac:picMkLst>
        </pc:picChg>
        <pc:picChg chg="add del mod">
          <ac:chgData name="Scruel Tao" userId="5ea5c98d59b44d4b" providerId="LiveId" clId="{87D85EC6-ED1F-4281-828A-5E21384E7B80}" dt="2023-04-30T11:51:18.920" v="2936" actId="478"/>
          <ac:picMkLst>
            <pc:docMk/>
            <pc:sldMk cId="3519437269" sldId="279"/>
            <ac:picMk id="11" creationId="{8445C470-BEA8-6723-034B-808D1DE1EF88}"/>
          </ac:picMkLst>
        </pc:picChg>
        <pc:picChg chg="add del mod">
          <ac:chgData name="Scruel Tao" userId="5ea5c98d59b44d4b" providerId="LiveId" clId="{87D85EC6-ED1F-4281-828A-5E21384E7B80}" dt="2023-04-30T11:46:43.562" v="2909" actId="22"/>
          <ac:picMkLst>
            <pc:docMk/>
            <pc:sldMk cId="3519437269" sldId="279"/>
            <ac:picMk id="15" creationId="{3D5ABEAE-1B31-C21F-768E-88C324EA73BA}"/>
          </ac:picMkLst>
        </pc:picChg>
        <pc:picChg chg="add del mod">
          <ac:chgData name="Scruel Tao" userId="5ea5c98d59b44d4b" providerId="LiveId" clId="{87D85EC6-ED1F-4281-828A-5E21384E7B80}" dt="2023-04-30T11:50:39.162" v="2920" actId="478"/>
          <ac:picMkLst>
            <pc:docMk/>
            <pc:sldMk cId="3519437269" sldId="279"/>
            <ac:picMk id="17" creationId="{C959BA15-CA39-64B6-A2C0-D56D21F389E0}"/>
          </ac:picMkLst>
        </pc:picChg>
        <pc:picChg chg="add del mod">
          <ac:chgData name="Scruel Tao" userId="5ea5c98d59b44d4b" providerId="LiveId" clId="{87D85EC6-ED1F-4281-828A-5E21384E7B80}" dt="2023-04-30T11:52:24.313" v="2946" actId="478"/>
          <ac:picMkLst>
            <pc:docMk/>
            <pc:sldMk cId="3519437269" sldId="279"/>
            <ac:picMk id="19" creationId="{1556C0F1-B1BD-5938-48A6-E51B077BBEE1}"/>
          </ac:picMkLst>
        </pc:picChg>
        <pc:picChg chg="add mod">
          <ac:chgData name="Scruel Tao" userId="5ea5c98d59b44d4b" providerId="LiveId" clId="{87D85EC6-ED1F-4281-828A-5E21384E7B80}" dt="2023-05-03T02:51:12.270" v="4711" actId="14826"/>
          <ac:picMkLst>
            <pc:docMk/>
            <pc:sldMk cId="3519437269" sldId="279"/>
            <ac:picMk id="20" creationId="{EDB29CB5-A8CE-6249-23EC-1AF1FA970754}"/>
          </ac:picMkLst>
        </pc:picChg>
      </pc:sldChg>
      <pc:sldChg chg="modSp add mod ord modTransition modAnim">
        <pc:chgData name="Scruel Tao" userId="5ea5c98d59b44d4b" providerId="LiveId" clId="{87D85EC6-ED1F-4281-828A-5E21384E7B80}" dt="2023-05-05T14:22:08.010" v="4973"/>
        <pc:sldMkLst>
          <pc:docMk/>
          <pc:sldMk cId="364430658" sldId="282"/>
        </pc:sldMkLst>
        <pc:spChg chg="mod">
          <ac:chgData name="Scruel Tao" userId="5ea5c98d59b44d4b" providerId="LiveId" clId="{87D85EC6-ED1F-4281-828A-5E21384E7B80}" dt="2023-04-26T02:40:42.190" v="178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7D85EC6-ED1F-4281-828A-5E21384E7B80}" dt="2023-05-01T16:06:38.473" v="450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modAnim chgLayout">
        <pc:chgData name="Scruel Tao" userId="5ea5c98d59b44d4b" providerId="LiveId" clId="{87D85EC6-ED1F-4281-828A-5E21384E7B80}" dt="2023-05-06T20:26:51.041" v="5346"/>
        <pc:sldMkLst>
          <pc:docMk/>
          <pc:sldMk cId="3091530352" sldId="283"/>
        </pc:sldMkLst>
        <pc:spChg chg="mod ord">
          <ac:chgData name="Scruel Tao" userId="5ea5c98d59b44d4b" providerId="LiveId" clId="{87D85EC6-ED1F-4281-828A-5E21384E7B80}" dt="2023-05-01T09:16:00.552" v="3366" actId="20577"/>
          <ac:spMkLst>
            <pc:docMk/>
            <pc:sldMk cId="3091530352" sldId="283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7:46.833" v="4827" actId="20577"/>
          <ac:spMkLst>
            <pc:docMk/>
            <pc:sldMk cId="3091530352" sldId="28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5:13.629" v="5335" actId="1076"/>
          <ac:spMkLst>
            <pc:docMk/>
            <pc:sldMk cId="3091530352" sldId="283"/>
            <ac:spMk id="4" creationId="{1E928304-1D7D-D398-346A-D48BE2287D5C}"/>
          </ac:spMkLst>
        </pc:spChg>
        <pc:spChg chg="add del mod ord">
          <ac:chgData name="Scruel Tao" userId="5ea5c98d59b44d4b" providerId="LiveId" clId="{87D85EC6-ED1F-4281-828A-5E21384E7B80}" dt="2023-04-26T03:18:06.466" v="685" actId="700"/>
          <ac:spMkLst>
            <pc:docMk/>
            <pc:sldMk cId="3091530352" sldId="283"/>
            <ac:spMk id="4" creationId="{E5488D61-4CC4-EDD2-56C2-60449C6BEF10}"/>
          </ac:spMkLst>
        </pc:spChg>
        <pc:spChg chg="mod">
          <ac:chgData name="Scruel Tao" userId="5ea5c98d59b44d4b" providerId="LiveId" clId="{87D85EC6-ED1F-4281-828A-5E21384E7B80}" dt="2023-05-03T02:53:45.401" v="4733" actId="1076"/>
          <ac:spMkLst>
            <pc:docMk/>
            <pc:sldMk cId="3091530352" sldId="28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3:32.794" v="4731" actId="1076"/>
          <ac:spMkLst>
            <pc:docMk/>
            <pc:sldMk cId="3091530352" sldId="283"/>
            <ac:spMk id="7" creationId="{12C899D8-51C5-D9B7-A323-E6EFE4AB5C33}"/>
          </ac:spMkLst>
        </pc:spChg>
      </pc:sldChg>
      <pc:sldChg chg="addSp delSp modSp add del mod ord modClrScheme delAnim chgLayout">
        <pc:chgData name="Scruel Tao" userId="5ea5c98d59b44d4b" providerId="LiveId" clId="{87D85EC6-ED1F-4281-828A-5E21384E7B80}" dt="2023-04-30T12:15:48.524" v="3117" actId="47"/>
        <pc:sldMkLst>
          <pc:docMk/>
          <pc:sldMk cId="1800311487" sldId="284"/>
        </pc:sldMkLst>
        <pc:spChg chg="mod ord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4-30T12:15:02.908" v="3113" actId="6549"/>
          <ac:spMkLst>
            <pc:docMk/>
            <pc:sldMk cId="1800311487" sldId="284"/>
            <ac:spMk id="3" creationId="{0E2FC508-1AFD-A957-52F2-FA1DEF2A9D27}"/>
          </ac:spMkLst>
        </pc:spChg>
        <pc:spChg chg="del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4" creationId="{E5488D61-4CC4-EDD2-56C2-60449C6BEF10}"/>
          </ac:spMkLst>
        </pc:spChg>
        <pc:spChg chg="del mod">
          <ac:chgData name="Scruel Tao" userId="5ea5c98d59b44d4b" providerId="LiveId" clId="{87D85EC6-ED1F-4281-828A-5E21384E7B80}" dt="2023-04-30T12:07:45.705" v="3047" actId="21"/>
          <ac:spMkLst>
            <pc:docMk/>
            <pc:sldMk cId="1800311487" sldId="284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2:07:42.478" v="3045" actId="21"/>
          <ac:spMkLst>
            <pc:docMk/>
            <pc:sldMk cId="1800311487" sldId="284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4-30T12:11:18.765" v="3084" actId="1076"/>
          <ac:spMkLst>
            <pc:docMk/>
            <pc:sldMk cId="1800311487" sldId="284"/>
            <ac:spMk id="10" creationId="{B6A161A6-7068-FC63-BF51-6ABD2302F64D}"/>
          </ac:spMkLst>
        </pc:spChg>
        <pc:picChg chg="add mod">
          <ac:chgData name="Scruel Tao" userId="5ea5c98d59b44d4b" providerId="LiveId" clId="{87D85EC6-ED1F-4281-828A-5E21384E7B80}" dt="2023-04-30T12:11:20.823" v="3085" actId="1076"/>
          <ac:picMkLst>
            <pc:docMk/>
            <pc:sldMk cId="1800311487" sldId="284"/>
            <ac:picMk id="8" creationId="{F458DA5F-0CEF-8130-4F57-AB228F411C95}"/>
          </ac:picMkLst>
        </pc:picChg>
      </pc:sldChg>
      <pc:sldChg chg="new del">
        <pc:chgData name="Scruel Tao" userId="5ea5c98d59b44d4b" providerId="LiveId" clId="{87D85EC6-ED1F-4281-828A-5E21384E7B80}" dt="2023-04-26T03:19:07.294" v="700" actId="47"/>
        <pc:sldMkLst>
          <pc:docMk/>
          <pc:sldMk cId="316876942" sldId="285"/>
        </pc:sldMkLst>
      </pc:sldChg>
      <pc:sldChg chg="addSp delSp modSp add mod modTransition modClrScheme modAnim chgLayout">
        <pc:chgData name="Scruel Tao" userId="5ea5c98d59b44d4b" providerId="LiveId" clId="{87D85EC6-ED1F-4281-828A-5E21384E7B80}" dt="2023-05-05T14:22:08.010" v="4973"/>
        <pc:sldMkLst>
          <pc:docMk/>
          <pc:sldMk cId="2057342537" sldId="285"/>
        </pc:sldMkLst>
        <pc:spChg chg="mod ord">
          <ac:chgData name="Scruel Tao" userId="5ea5c98d59b44d4b" providerId="LiveId" clId="{87D85EC6-ED1F-4281-828A-5E21384E7B80}" dt="2023-04-26T03:28:13.916" v="1155" actId="20577"/>
          <ac:spMkLst>
            <pc:docMk/>
            <pc:sldMk cId="2057342537" sldId="285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8:26.182" v="4872" actId="20577"/>
          <ac:spMkLst>
            <pc:docMk/>
            <pc:sldMk cId="2057342537" sldId="285"/>
            <ac:spMk id="3" creationId="{0E2FC508-1AFD-A957-52F2-FA1DEF2A9D27}"/>
          </ac:spMkLst>
        </pc:spChg>
        <pc:spChg chg="add del mod ord">
          <ac:chgData name="Scruel Tao" userId="5ea5c98d59b44d4b" providerId="LiveId" clId="{87D85EC6-ED1F-4281-828A-5E21384E7B80}" dt="2023-04-26T03:25:28.031" v="1018" actId="700"/>
          <ac:spMkLst>
            <pc:docMk/>
            <pc:sldMk cId="2057342537" sldId="285"/>
            <ac:spMk id="4" creationId="{E008C776-D023-9197-75BA-6AEC7608C3AE}"/>
          </ac:spMkLst>
        </pc:spChg>
        <pc:spChg chg="mod">
          <ac:chgData name="Scruel Tao" userId="5ea5c98d59b44d4b" providerId="LiveId" clId="{87D85EC6-ED1F-4281-828A-5E21384E7B80}" dt="2023-04-26T03:54:00.931" v="1404" actId="1076"/>
          <ac:spMkLst>
            <pc:docMk/>
            <pc:sldMk cId="2057342537" sldId="28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29T17:58:39.520" v="2803" actId="113"/>
          <ac:spMkLst>
            <pc:docMk/>
            <pc:sldMk cId="2057342537" sldId="285"/>
            <ac:spMk id="7" creationId="{12C899D8-51C5-D9B7-A323-E6EFE4AB5C33}"/>
          </ac:spMkLst>
        </pc:spChg>
      </pc:sldChg>
      <pc:sldChg chg="new del ord">
        <pc:chgData name="Scruel Tao" userId="5ea5c98d59b44d4b" providerId="LiveId" clId="{87D85EC6-ED1F-4281-828A-5E21384E7B80}" dt="2023-04-26T03:19:23.091" v="706" actId="47"/>
        <pc:sldMkLst>
          <pc:docMk/>
          <pc:sldMk cId="3077452686" sldId="285"/>
        </pc:sldMkLst>
      </pc:sldChg>
      <pc:sldChg chg="addSp delSp modSp add mod modTransition delAnim modAnim">
        <pc:chgData name="Scruel Tao" userId="5ea5c98d59b44d4b" providerId="LiveId" clId="{87D85EC6-ED1F-4281-828A-5E21384E7B80}" dt="2023-05-06T20:29:55.850" v="5377"/>
        <pc:sldMkLst>
          <pc:docMk/>
          <pc:sldMk cId="2985976228" sldId="286"/>
        </pc:sldMkLst>
        <pc:spChg chg="mod">
          <ac:chgData name="Scruel Tao" userId="5ea5c98d59b44d4b" providerId="LiveId" clId="{87D85EC6-ED1F-4281-828A-5E21384E7B80}" dt="2023-04-26T03:30:40.801" v="1240" actId="20577"/>
          <ac:spMkLst>
            <pc:docMk/>
            <pc:sldMk cId="2985976228" sldId="286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6T20:27:25.558" v="5349" actId="21"/>
          <ac:spMkLst>
            <pc:docMk/>
            <pc:sldMk cId="2985976228" sldId="286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02.762" v="4785" actId="20577"/>
          <ac:spMkLst>
            <pc:docMk/>
            <pc:sldMk cId="2985976228" sldId="286"/>
            <ac:spMk id="4" creationId="{3D57E4CC-8D22-EB6F-B873-43306DFBCBF4}"/>
          </ac:spMkLst>
        </pc:spChg>
        <pc:spChg chg="del mod">
          <ac:chgData name="Scruel Tao" userId="5ea5c98d59b44d4b" providerId="LiveId" clId="{87D85EC6-ED1F-4281-828A-5E21384E7B80}" dt="2023-05-06T20:27:27.569" v="5350" actId="478"/>
          <ac:spMkLst>
            <pc:docMk/>
            <pc:sldMk cId="2985976228" sldId="286"/>
            <ac:spMk id="5" creationId="{B7A8CE03-6A77-60EC-056E-D7A0019640A3}"/>
          </ac:spMkLst>
        </pc:spChg>
        <pc:spChg chg="add del mod">
          <ac:chgData name="Scruel Tao" userId="5ea5c98d59b44d4b" providerId="LiveId" clId="{87D85EC6-ED1F-4281-828A-5E21384E7B80}" dt="2023-05-06T20:27:41.219" v="5353" actId="478"/>
          <ac:spMkLst>
            <pc:docMk/>
            <pc:sldMk cId="2985976228" sldId="286"/>
            <ac:spMk id="6" creationId="{ECC29EB7-B9A7-BB52-182B-B848DAFCC6AF}"/>
          </ac:spMkLst>
        </pc:spChg>
        <pc:spChg chg="mod">
          <ac:chgData name="Scruel Tao" userId="5ea5c98d59b44d4b" providerId="LiveId" clId="{87D85EC6-ED1F-4281-828A-5E21384E7B80}" dt="2023-05-06T20:29:29.055" v="5363" actId="207"/>
          <ac:spMkLst>
            <pc:docMk/>
            <pc:sldMk cId="2985976228" sldId="286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7D85EC6-ED1F-4281-828A-5E21384E7B80}" dt="2023-05-06T20:29:03.908" v="5360" actId="207"/>
        <pc:sldMkLst>
          <pc:docMk/>
          <pc:sldMk cId="2223509498" sldId="287"/>
        </pc:sldMkLst>
        <pc:spChg chg="mod">
          <ac:chgData name="Scruel Tao" userId="5ea5c98d59b44d4b" providerId="LiveId" clId="{87D85EC6-ED1F-4281-828A-5E21384E7B80}" dt="2023-05-01T09:16:37.834" v="3369" actId="20577"/>
          <ac:spMkLst>
            <pc:docMk/>
            <pc:sldMk cId="2223509498" sldId="287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6.270" v="4689" actId="5793"/>
          <ac:spMkLst>
            <pc:docMk/>
            <pc:sldMk cId="2223509498" sldId="287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4:40.374" v="3249" actId="14100"/>
          <ac:spMkLst>
            <pc:docMk/>
            <pc:sldMk cId="2223509498" sldId="287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20:29:03.908" v="5360" actId="207"/>
          <ac:spMkLst>
            <pc:docMk/>
            <pc:sldMk cId="2223509498" sldId="28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1378813932" sldId="288"/>
        </pc:sldMkLst>
        <pc:spChg chg="mod">
          <ac:chgData name="Scruel Tao" userId="5ea5c98d59b44d4b" providerId="LiveId" clId="{87D85EC6-ED1F-4281-828A-5E21384E7B80}" dt="2023-05-01T09:16:34.691" v="3368" actId="20577"/>
          <ac:spMkLst>
            <pc:docMk/>
            <pc:sldMk cId="1378813932" sldId="288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7.846" v="4690" actId="5793"/>
          <ac:spMkLst>
            <pc:docMk/>
            <pc:sldMk cId="1378813932" sldId="288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5-01T12:55:14.039" v="3421" actId="21"/>
          <ac:spMkLst>
            <pc:docMk/>
            <pc:sldMk cId="1378813932" sldId="288"/>
            <ac:spMk id="4" creationId="{FAC60C5D-6DE7-524C-75EE-4A854C6F54BA}"/>
          </ac:spMkLst>
        </pc:spChg>
        <pc:spChg chg="mod">
          <ac:chgData name="Scruel Tao" userId="5ea5c98d59b44d4b" providerId="LiveId" clId="{87D85EC6-ED1F-4281-828A-5E21384E7B80}" dt="2023-05-01T12:56:36.765" v="3460" actId="20577"/>
          <ac:spMkLst>
            <pc:docMk/>
            <pc:sldMk cId="1378813932" sldId="288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2:55:25.622" v="3423" actId="1076"/>
          <ac:spMkLst>
            <pc:docMk/>
            <pc:sldMk cId="1378813932" sldId="288"/>
            <ac:spMk id="6" creationId="{D10247A5-3317-930B-8148-43C0F038446E}"/>
          </ac:spMkLst>
        </pc:spChg>
        <pc:spChg chg="mod">
          <ac:chgData name="Scruel Tao" userId="5ea5c98d59b44d4b" providerId="LiveId" clId="{87D85EC6-ED1F-4281-828A-5E21384E7B80}" dt="2023-05-01T13:03:21.510" v="3811" actId="1036"/>
          <ac:spMkLst>
            <pc:docMk/>
            <pc:sldMk cId="1378813932" sldId="288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2:55:47.364" v="3434" actId="20577"/>
          <ac:spMkLst>
            <pc:docMk/>
            <pc:sldMk cId="1378813932" sldId="288"/>
            <ac:spMk id="8" creationId="{F5C45605-11BE-5147-06BC-62CBC00A19CD}"/>
          </ac:spMkLst>
        </pc:spChg>
        <pc:spChg chg="add mod">
          <ac:chgData name="Scruel Tao" userId="5ea5c98d59b44d4b" providerId="LiveId" clId="{87D85EC6-ED1F-4281-828A-5E21384E7B80}" dt="2023-05-01T13:05:36.852" v="3875" actId="1076"/>
          <ac:spMkLst>
            <pc:docMk/>
            <pc:sldMk cId="1378813932" sldId="288"/>
            <ac:spMk id="9" creationId="{C4B046A6-1809-B5C3-DA0E-88EBC93E021E}"/>
          </ac:spMkLst>
        </pc:spChg>
        <pc:spChg chg="add del mod">
          <ac:chgData name="Scruel Tao" userId="5ea5c98d59b44d4b" providerId="LiveId" clId="{87D85EC6-ED1F-4281-828A-5E21384E7B80}" dt="2023-05-01T13:03:23.607" v="3812" actId="478"/>
          <ac:spMkLst>
            <pc:docMk/>
            <pc:sldMk cId="1378813932" sldId="288"/>
            <ac:spMk id="10" creationId="{7571DA22-AA61-94BD-E7F5-DE9B643A418A}"/>
          </ac:spMkLst>
        </pc:spChg>
        <pc:spChg chg="add mod">
          <ac:chgData name="Scruel Tao" userId="5ea5c98d59b44d4b" providerId="LiveId" clId="{87D85EC6-ED1F-4281-828A-5E21384E7B80}" dt="2023-05-01T13:05:44.336" v="3876" actId="1076"/>
          <ac:spMkLst>
            <pc:docMk/>
            <pc:sldMk cId="1378813932" sldId="288"/>
            <ac:spMk id="11" creationId="{7DA6F15F-D727-8E5C-A1AE-E852151D15A0}"/>
          </ac:spMkLst>
        </pc:spChg>
        <pc:spChg chg="add del mod">
          <ac:chgData name="Scruel Tao" userId="5ea5c98d59b44d4b" providerId="LiveId" clId="{87D85EC6-ED1F-4281-828A-5E21384E7B80}" dt="2023-05-01T13:10:34.383" v="4075" actId="21"/>
          <ac:spMkLst>
            <pc:docMk/>
            <pc:sldMk cId="1378813932" sldId="288"/>
            <ac:spMk id="12" creationId="{F2EF9282-0F10-9385-A0D3-7ACFE16EBE77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3" creationId="{0982F89E-52C1-2D50-65CD-120C1B81850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4" creationId="{82DC6089-160C-0754-8043-B31217338C6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5" creationId="{CBA67071-1327-0593-DE6F-B54DDC0C4E82}"/>
          </ac:spMkLst>
        </pc:spChg>
      </pc:sldChg>
      <pc:sldChg chg="addSp modSp add mod modTransition modAnim modNotesTx">
        <pc:chgData name="Scruel Tao" userId="5ea5c98d59b44d4b" providerId="LiveId" clId="{87D85EC6-ED1F-4281-828A-5E21384E7B80}" dt="2023-05-06T09:58:40.018" v="5299" actId="20577"/>
        <pc:sldMkLst>
          <pc:docMk/>
          <pc:sldMk cId="3738261171" sldId="289"/>
        </pc:sldMkLst>
        <pc:spChg chg="mod">
          <ac:chgData name="Scruel Tao" userId="5ea5c98d59b44d4b" providerId="LiveId" clId="{87D85EC6-ED1F-4281-828A-5E21384E7B80}" dt="2023-05-01T09:16:19.269" v="3367" actId="20577"/>
          <ac:spMkLst>
            <pc:docMk/>
            <pc:sldMk cId="3738261171" sldId="28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0:19.443" v="4890" actId="20577"/>
          <ac:spMkLst>
            <pc:docMk/>
            <pc:sldMk cId="3738261171" sldId="28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51.015" v="4796" actId="20577"/>
          <ac:spMkLst>
            <pc:docMk/>
            <pc:sldMk cId="3738261171" sldId="289"/>
            <ac:spMk id="4" creationId="{09BEBA64-61AC-3B88-7928-25F7D12F8233}"/>
          </ac:spMkLst>
        </pc:spChg>
        <pc:spChg chg="mod">
          <ac:chgData name="Scruel Tao" userId="5ea5c98d59b44d4b" providerId="LiveId" clId="{87D85EC6-ED1F-4281-828A-5E21384E7B80}" dt="2023-04-26T04:15:40.193" v="1576" actId="1036"/>
          <ac:spMkLst>
            <pc:docMk/>
            <pc:sldMk cId="3738261171" sldId="289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1T02:16:06.787" v="3336" actId="113"/>
          <ac:spMkLst>
            <pc:docMk/>
            <pc:sldMk cId="3738261171" sldId="289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6:34:31.200" v="5050"/>
        <pc:sldMkLst>
          <pc:docMk/>
          <pc:sldMk cId="3604496744" sldId="290"/>
        </pc:sldMkLst>
        <pc:spChg chg="mod">
          <ac:chgData name="Scruel Tao" userId="5ea5c98d59b44d4b" providerId="LiveId" clId="{87D85EC6-ED1F-4281-828A-5E21384E7B80}" dt="2023-04-26T04:16:17.754" v="1619" actId="20577"/>
          <ac:spMkLst>
            <pc:docMk/>
            <pc:sldMk cId="3604496744" sldId="290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6:33:15.842" v="5035" actId="20577"/>
          <ac:spMkLst>
            <pc:docMk/>
            <pc:sldMk cId="3604496744" sldId="290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1T13:07:57.009" v="3882" actId="1036"/>
          <ac:spMkLst>
            <pc:docMk/>
            <pc:sldMk cId="3604496744" sldId="290"/>
            <ac:spMk id="4" creationId="{738B1093-D644-D5DD-D6B6-0687FAB1A356}"/>
          </ac:spMkLst>
        </pc:spChg>
        <pc:spChg chg="mod">
          <ac:chgData name="Scruel Tao" userId="5ea5c98d59b44d4b" providerId="LiveId" clId="{87D85EC6-ED1F-4281-828A-5E21384E7B80}" dt="2023-04-26T04:21:55.643" v="1911" actId="1076"/>
          <ac:spMkLst>
            <pc:docMk/>
            <pc:sldMk cId="3604496744" sldId="290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3:08:38.542" v="3890" actId="20577"/>
          <ac:spMkLst>
            <pc:docMk/>
            <pc:sldMk cId="3604496744" sldId="290"/>
            <ac:spMk id="6" creationId="{88B993ED-952B-0702-DBCE-6B79D82BE8CF}"/>
          </ac:spMkLst>
        </pc:spChg>
        <pc:spChg chg="mod">
          <ac:chgData name="Scruel Tao" userId="5ea5c98d59b44d4b" providerId="LiveId" clId="{87D85EC6-ED1F-4281-828A-5E21384E7B80}" dt="2023-04-30T13:02:01.382" v="3280" actId="113"/>
          <ac:spMkLst>
            <pc:docMk/>
            <pc:sldMk cId="3604496744" sldId="290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3:08:48.514" v="3894" actId="20577"/>
          <ac:spMkLst>
            <pc:docMk/>
            <pc:sldMk cId="3604496744" sldId="290"/>
            <ac:spMk id="8" creationId="{AF38F498-A88F-4CEF-9D07-B545E00965E2}"/>
          </ac:spMkLst>
        </pc:spChg>
        <pc:spChg chg="add del mod">
          <ac:chgData name="Scruel Tao" userId="5ea5c98d59b44d4b" providerId="LiveId" clId="{87D85EC6-ED1F-4281-828A-5E21384E7B80}" dt="2023-05-01T13:09:04.278" v="3901" actId="21"/>
          <ac:spMkLst>
            <pc:docMk/>
            <pc:sldMk cId="3604496744" sldId="290"/>
            <ac:spMk id="9" creationId="{7220FD58-FA0A-B11E-7C90-0939ECA259C8}"/>
          </ac:spMkLst>
        </pc:spChg>
        <pc:spChg chg="add mod">
          <ac:chgData name="Scruel Tao" userId="5ea5c98d59b44d4b" providerId="LiveId" clId="{87D85EC6-ED1F-4281-828A-5E21384E7B80}" dt="2023-05-01T13:09:01.832" v="3900" actId="20577"/>
          <ac:spMkLst>
            <pc:docMk/>
            <pc:sldMk cId="3604496744" sldId="290"/>
            <ac:spMk id="10" creationId="{E6D50B9A-9AF9-BBE2-08DA-DB1EABF05FB9}"/>
          </ac:spMkLst>
        </pc:spChg>
        <pc:spChg chg="add mod">
          <ac:chgData name="Scruel Tao" userId="5ea5c98d59b44d4b" providerId="LiveId" clId="{87D85EC6-ED1F-4281-828A-5E21384E7B80}" dt="2023-05-01T13:10:59.335" v="4083" actId="1076"/>
          <ac:spMkLst>
            <pc:docMk/>
            <pc:sldMk cId="3604496744" sldId="290"/>
            <ac:spMk id="11" creationId="{A654B103-5A4A-A65F-2385-4A8960C5AB23}"/>
          </ac:spMkLst>
        </pc:spChg>
        <pc:spChg chg="add mod">
          <ac:chgData name="Scruel Tao" userId="5ea5c98d59b44d4b" providerId="LiveId" clId="{87D85EC6-ED1F-4281-828A-5E21384E7B80}" dt="2023-05-01T13:11:09.324" v="4088" actId="1035"/>
          <ac:spMkLst>
            <pc:docMk/>
            <pc:sldMk cId="3604496744" sldId="290"/>
            <ac:spMk id="12" creationId="{7ED3E9E7-EAD4-66F9-92E9-80158662BC59}"/>
          </ac:spMkLst>
        </pc:spChg>
        <pc:spChg chg="add mod">
          <ac:chgData name="Scruel Tao" userId="5ea5c98d59b44d4b" providerId="LiveId" clId="{87D85EC6-ED1F-4281-828A-5E21384E7B80}" dt="2023-05-01T13:11:03.588" v="4084" actId="1076"/>
          <ac:spMkLst>
            <pc:docMk/>
            <pc:sldMk cId="3604496744" sldId="290"/>
            <ac:spMk id="13" creationId="{E4803AA2-19E7-88F1-773F-9FCD0DD33C43}"/>
          </ac:spMkLst>
        </pc:spChg>
        <pc:spChg chg="add mod">
          <ac:chgData name="Scruel Tao" userId="5ea5c98d59b44d4b" providerId="LiveId" clId="{87D85EC6-ED1F-4281-828A-5E21384E7B80}" dt="2023-05-01T13:11:18.529" v="4091" actId="1076"/>
          <ac:spMkLst>
            <pc:docMk/>
            <pc:sldMk cId="3604496744" sldId="290"/>
            <ac:spMk id="14" creationId="{8D48A7F6-6A9A-C789-F92B-C4323EE3D64C}"/>
          </ac:spMkLst>
        </pc:spChg>
        <pc:spChg chg="add del mod">
          <ac:chgData name="Scruel Tao" userId="5ea5c98d59b44d4b" providerId="LiveId" clId="{87D85EC6-ED1F-4281-828A-5E21384E7B80}" dt="2023-05-01T13:11:14.222" v="4090"/>
          <ac:spMkLst>
            <pc:docMk/>
            <pc:sldMk cId="3604496744" sldId="290"/>
            <ac:spMk id="15" creationId="{9667CC33-17A7-EEF6-38A5-F2F36BB17970}"/>
          </ac:spMkLst>
        </pc:sp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1171829121" sldId="291"/>
        </pc:sldMkLst>
        <pc:spChg chg="mod">
          <ac:chgData name="Scruel Tao" userId="5ea5c98d59b44d4b" providerId="LiveId" clId="{87D85EC6-ED1F-4281-828A-5E21384E7B80}" dt="2023-04-26T04:16:32.995" v="1661" actId="20577"/>
          <ac:spMkLst>
            <pc:docMk/>
            <pc:sldMk cId="1171829121" sldId="29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06.288" v="4694" actId="5793"/>
          <ac:spMkLst>
            <pc:docMk/>
            <pc:sldMk cId="1171829121" sldId="291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5:53.798" v="3263" actId="1076"/>
          <ac:spMkLst>
            <pc:docMk/>
            <pc:sldMk cId="1171829121" sldId="291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3T02:21:47.910" v="4681" actId="2711"/>
          <ac:spMkLst>
            <pc:docMk/>
            <pc:sldMk cId="1171829121" sldId="291"/>
            <ac:spMk id="6" creationId="{5357301F-961E-CB74-E220-38F7E7794570}"/>
          </ac:spMkLst>
        </pc:spChg>
        <pc:spChg chg="mod">
          <ac:chgData name="Scruel Tao" userId="5ea5c98d59b44d4b" providerId="LiveId" clId="{87D85EC6-ED1F-4281-828A-5E21384E7B80}" dt="2023-04-30T12:35:51.615" v="3262" actId="1076"/>
          <ac:spMkLst>
            <pc:docMk/>
            <pc:sldMk cId="1171829121" sldId="291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4205064627" sldId="292"/>
        </pc:sldMkLst>
        <pc:spChg chg="mod">
          <ac:chgData name="Scruel Tao" userId="5ea5c98d59b44d4b" providerId="LiveId" clId="{87D85EC6-ED1F-4281-828A-5E21384E7B80}" dt="2023-04-26T04:16:47.745" v="1682" actId="20577"/>
          <ac:spMkLst>
            <pc:docMk/>
            <pc:sldMk cId="4205064627" sldId="29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2:23.312" v="4950" actId="2711"/>
          <ac:spMkLst>
            <pc:docMk/>
            <pc:sldMk cId="4205064627" sldId="29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26T04:30:09.298" v="2357" actId="478"/>
          <ac:spMkLst>
            <pc:docMk/>
            <pc:sldMk cId="4205064627" sldId="292"/>
            <ac:spMk id="4" creationId="{0384BA5E-BC8C-4F00-A1C4-7E75883F54DC}"/>
          </ac:spMkLst>
        </pc:spChg>
        <pc:spChg chg="mod">
          <ac:chgData name="Scruel Tao" userId="5ea5c98d59b44d4b" providerId="LiveId" clId="{87D85EC6-ED1F-4281-828A-5E21384E7B80}" dt="2023-04-26T04:26:17.983" v="2071" actId="1076"/>
          <ac:spMkLst>
            <pc:docMk/>
            <pc:sldMk cId="4205064627" sldId="292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6:30.414" v="4801" actId="1076"/>
          <ac:spMkLst>
            <pc:docMk/>
            <pc:sldMk cId="4205064627" sldId="292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3T02:21:54.860" v="4682" actId="2711"/>
          <ac:spMkLst>
            <pc:docMk/>
            <pc:sldMk cId="4205064627" sldId="292"/>
            <ac:spMk id="10" creationId="{F2C61292-C342-5CCF-E6BA-BC9C2045D4DB}"/>
          </ac:spMkLst>
        </pc:spChg>
        <pc:picChg chg="add del mod">
          <ac:chgData name="Scruel Tao" userId="5ea5c98d59b44d4b" providerId="LiveId" clId="{87D85EC6-ED1F-4281-828A-5E21384E7B80}" dt="2023-04-26T04:30:10.072" v="2358" actId="478"/>
          <ac:picMkLst>
            <pc:docMk/>
            <pc:sldMk cId="4205064627" sldId="292"/>
            <ac:picMk id="8" creationId="{F7FD3FBF-8547-5AAA-DDF0-16E08AB20D8D}"/>
          </ac:picMkLst>
        </pc:pic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2748658712" sldId="293"/>
        </pc:sldMkLst>
        <pc:spChg chg="mod">
          <ac:chgData name="Scruel Tao" userId="5ea5c98d59b44d4b" providerId="LiveId" clId="{87D85EC6-ED1F-4281-828A-5E21384E7B80}" dt="2023-04-26T04:17:18.461" v="1716" actId="20577"/>
          <ac:spMkLst>
            <pc:docMk/>
            <pc:sldMk cId="2748658712" sldId="293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15.554" v="4696" actId="5793"/>
          <ac:spMkLst>
            <pc:docMk/>
            <pc:sldMk cId="2748658712" sldId="29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22:05.979" v="4683" actId="2711"/>
          <ac:spMkLst>
            <pc:docMk/>
            <pc:sldMk cId="2748658712" sldId="293"/>
            <ac:spMk id="4" creationId="{F0C251C7-4C7B-3236-48AF-E1BBF0BBDCCA}"/>
          </ac:spMkLst>
        </pc:spChg>
        <pc:spChg chg="mod">
          <ac:chgData name="Scruel Tao" userId="5ea5c98d59b44d4b" providerId="LiveId" clId="{87D85EC6-ED1F-4281-828A-5E21384E7B80}" dt="2023-05-03T12:47:41.093" v="4960" actId="207"/>
          <ac:spMkLst>
            <pc:docMk/>
            <pc:sldMk cId="2748658712" sldId="29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30T12:38:49.922" v="3277" actId="14100"/>
          <ac:spMkLst>
            <pc:docMk/>
            <pc:sldMk cId="2748658712" sldId="293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6-02T17:22:55.040" v="5596" actId="20577"/>
        <pc:sldMkLst>
          <pc:docMk/>
          <pc:sldMk cId="4256083853" sldId="294"/>
        </pc:sldMkLst>
        <pc:spChg chg="mod">
          <ac:chgData name="Scruel Tao" userId="5ea5c98d59b44d4b" providerId="LiveId" clId="{87D85EC6-ED1F-4281-828A-5E21384E7B80}" dt="2023-05-03T02:39:13.101" v="4695" actId="5793"/>
          <ac:spMkLst>
            <pc:docMk/>
            <pc:sldMk cId="4256083853" sldId="294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26T04:30:46.971" v="2366" actId="478"/>
          <ac:spMkLst>
            <pc:docMk/>
            <pc:sldMk cId="4256083853" sldId="294"/>
            <ac:spMk id="4" creationId="{0384BA5E-BC8C-4F00-A1C4-7E75883F54DC}"/>
          </ac:spMkLst>
        </pc:spChg>
        <pc:spChg chg="del">
          <ac:chgData name="Scruel Tao" userId="5ea5c98d59b44d4b" providerId="LiveId" clId="{87D85EC6-ED1F-4281-828A-5E21384E7B80}" dt="2023-04-26T04:30:39.999" v="2363" actId="478"/>
          <ac:spMkLst>
            <pc:docMk/>
            <pc:sldMk cId="4256083853" sldId="294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26T04:30:39.075" v="2362" actId="478"/>
          <ac:spMkLst>
            <pc:docMk/>
            <pc:sldMk cId="4256083853" sldId="294"/>
            <ac:spMk id="7" creationId="{12C899D8-51C5-D9B7-A323-E6EFE4AB5C33}"/>
          </ac:spMkLst>
        </pc:spChg>
        <pc:picChg chg="add mod">
          <ac:chgData name="Scruel Tao" userId="5ea5c98d59b44d4b" providerId="LiveId" clId="{87D85EC6-ED1F-4281-828A-5E21384E7B80}" dt="2023-06-02T17:22:36.010" v="5544" actId="1076"/>
          <ac:picMkLst>
            <pc:docMk/>
            <pc:sldMk cId="4256083853" sldId="294"/>
            <ac:picMk id="5" creationId="{4D154A02-8A00-1EE8-D845-6301BDC2DA60}"/>
          </ac:picMkLst>
        </pc:picChg>
        <pc:picChg chg="del mod">
          <ac:chgData name="Scruel Tao" userId="5ea5c98d59b44d4b" providerId="LiveId" clId="{87D85EC6-ED1F-4281-828A-5E21384E7B80}" dt="2023-06-02T17:22:30.145" v="5542" actId="478"/>
          <ac:picMkLst>
            <pc:docMk/>
            <pc:sldMk cId="4256083853" sldId="294"/>
            <ac:picMk id="8" creationId="{F7FD3FBF-8547-5AAA-DDF0-16E08AB20D8D}"/>
          </ac:picMkLst>
        </pc:picChg>
      </pc:sldChg>
      <pc:sldChg chg="modSp add mod modTransition modAnim">
        <pc:chgData name="Scruel Tao" userId="5ea5c98d59b44d4b" providerId="LiveId" clId="{87D85EC6-ED1F-4281-828A-5E21384E7B80}" dt="2023-05-06T20:25:48.975" v="5342"/>
        <pc:sldMkLst>
          <pc:docMk/>
          <pc:sldMk cId="3584119265" sldId="295"/>
        </pc:sldMkLst>
        <pc:spChg chg="mod">
          <ac:chgData name="Scruel Tao" userId="5ea5c98d59b44d4b" providerId="LiveId" clId="{87D85EC6-ED1F-4281-828A-5E21384E7B80}" dt="2023-05-03T14:30:38.064" v="4961" actId="207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5-06T19:40:34.756" v="5318" actId="20577"/>
          <ac:spMkLst>
            <pc:docMk/>
            <pc:sldMk cId="3584119265" sldId="29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19:20:07.594" v="5312" actId="20577"/>
          <ac:spMkLst>
            <pc:docMk/>
            <pc:sldMk cId="3584119265" sldId="295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03:56:45.275" v="5068"/>
        <pc:sldMkLst>
          <pc:docMk/>
          <pc:sldMk cId="4167579057" sldId="296"/>
        </pc:sldMkLst>
        <pc:spChg chg="mod">
          <ac:chgData name="Scruel Tao" userId="5ea5c98d59b44d4b" providerId="LiveId" clId="{87D85EC6-ED1F-4281-828A-5E21384E7B80}" dt="2023-05-03T02:47:24.999" v="4697" actId="5793"/>
          <ac:spMkLst>
            <pc:docMk/>
            <pc:sldMk cId="4167579057" sldId="296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1:52:18.190" v="2944" actId="1076"/>
          <ac:spMkLst>
            <pc:docMk/>
            <pc:sldMk cId="4167579057" sldId="296"/>
            <ac:spMk id="18" creationId="{0FC422AB-5A1A-0C45-3D65-937328812212}"/>
          </ac:spMkLst>
        </pc:spChg>
        <pc:picChg chg="add del mod">
          <ac:chgData name="Scruel Tao" userId="5ea5c98d59b44d4b" providerId="LiveId" clId="{87D85EC6-ED1F-4281-828A-5E21384E7B80}" dt="2023-05-02T12:53:01.335" v="4587" actId="478"/>
          <ac:picMkLst>
            <pc:docMk/>
            <pc:sldMk cId="4167579057" sldId="296"/>
            <ac:picMk id="4" creationId="{92F470B6-A826-4E2A-6AF0-B46C8F0500DF}"/>
          </ac:picMkLst>
        </pc:picChg>
        <pc:picChg chg="add del mod">
          <ac:chgData name="Scruel Tao" userId="5ea5c98d59b44d4b" providerId="LiveId" clId="{87D85EC6-ED1F-4281-828A-5E21384E7B80}" dt="2023-05-02T12:53:11.580" v="4592" actId="478"/>
          <ac:picMkLst>
            <pc:docMk/>
            <pc:sldMk cId="4167579057" sldId="296"/>
            <ac:picMk id="6" creationId="{6A58536E-C54C-9E7E-9A6C-3CDA23DDBBD3}"/>
          </ac:picMkLst>
        </pc:picChg>
        <pc:picChg chg="add mod">
          <ac:chgData name="Scruel Tao" userId="5ea5c98d59b44d4b" providerId="LiveId" clId="{87D85EC6-ED1F-4281-828A-5E21384E7B80}" dt="2023-05-02T12:57:06.249" v="4613" actId="14826"/>
          <ac:picMkLst>
            <pc:docMk/>
            <pc:sldMk cId="4167579057" sldId="296"/>
            <ac:picMk id="8" creationId="{ECC4E116-EB42-E560-DD1D-E16A2176F9A6}"/>
          </ac:picMkLst>
        </pc:picChg>
        <pc:picChg chg="mod">
          <ac:chgData name="Scruel Tao" userId="5ea5c98d59b44d4b" providerId="LiveId" clId="{87D85EC6-ED1F-4281-828A-5E21384E7B80}" dt="2023-04-30T11:57:06.872" v="2958" actId="14826"/>
          <ac:picMkLst>
            <pc:docMk/>
            <pc:sldMk cId="4167579057" sldId="296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5T14:52:16.187" v="4977" actId="962"/>
          <ac:picMkLst>
            <pc:docMk/>
            <pc:sldMk cId="4167579057" sldId="296"/>
            <ac:picMk id="17" creationId="{C959BA15-CA39-64B6-A2C0-D56D21F389E0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6T20:07:35.065" v="5321" actId="1076"/>
        <pc:sldMkLst>
          <pc:docMk/>
          <pc:sldMk cId="3787547593" sldId="297"/>
        </pc:sldMkLst>
        <pc:spChg chg="mod">
          <ac:chgData name="Scruel Tao" userId="5ea5c98d59b44d4b" providerId="LiveId" clId="{87D85EC6-ED1F-4281-828A-5E21384E7B80}" dt="2023-05-05T14:55:18.515" v="5015" actId="15"/>
          <ac:spMkLst>
            <pc:docMk/>
            <pc:sldMk cId="3787547593" sldId="297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5T14:55:31.462" v="5017" actId="1036"/>
          <ac:spMkLst>
            <pc:docMk/>
            <pc:sldMk cId="3787547593" sldId="297"/>
            <ac:spMk id="6" creationId="{EA923A17-351C-F5A0-3CD4-A357CF9C37C8}"/>
          </ac:spMkLst>
        </pc:spChg>
        <pc:picChg chg="add del mod">
          <ac:chgData name="Scruel Tao" userId="5ea5c98d59b44d4b" providerId="LiveId" clId="{87D85EC6-ED1F-4281-828A-5E21384E7B80}" dt="2023-05-02T12:34:34.029" v="4523"/>
          <ac:picMkLst>
            <pc:docMk/>
            <pc:sldMk cId="3787547593" sldId="297"/>
            <ac:picMk id="4" creationId="{026B75FB-751D-5C8D-1A4B-E867CF94CF32}"/>
          </ac:picMkLst>
        </pc:picChg>
        <pc:picChg chg="add del mod">
          <ac:chgData name="Scruel Tao" userId="5ea5c98d59b44d4b" providerId="LiveId" clId="{87D85EC6-ED1F-4281-828A-5E21384E7B80}" dt="2023-04-30T16:29:52.561" v="3332" actId="21"/>
          <ac:picMkLst>
            <pc:docMk/>
            <pc:sldMk cId="3787547593" sldId="297"/>
            <ac:picMk id="5" creationId="{A3E793D7-26C9-EFE6-0992-14A8323BB1DB}"/>
          </ac:picMkLst>
        </pc:picChg>
        <pc:picChg chg="add mod">
          <ac:chgData name="Scruel Tao" userId="5ea5c98d59b44d4b" providerId="LiveId" clId="{87D85EC6-ED1F-4281-828A-5E21384E7B80}" dt="2023-05-02T12:57:01.756" v="4612" actId="14826"/>
          <ac:picMkLst>
            <pc:docMk/>
            <pc:sldMk cId="3787547593" sldId="297"/>
            <ac:picMk id="5" creationId="{CEB495B7-ACAD-D686-2266-BC6C487400C7}"/>
          </ac:picMkLst>
        </pc:picChg>
        <pc:picChg chg="add del mod">
          <ac:chgData name="Scruel Tao" userId="5ea5c98d59b44d4b" providerId="LiveId" clId="{87D85EC6-ED1F-4281-828A-5E21384E7B80}" dt="2023-05-02T12:56:02.046" v="4602" actId="478"/>
          <ac:picMkLst>
            <pc:docMk/>
            <pc:sldMk cId="3787547593" sldId="297"/>
            <ac:picMk id="6" creationId="{8B74F838-0B55-C4A9-E77B-E2C757FC2D8D}"/>
          </ac:picMkLst>
        </pc:picChg>
        <pc:picChg chg="mod">
          <ac:chgData name="Scruel Tao" userId="5ea5c98d59b44d4b" providerId="LiveId" clId="{87D85EC6-ED1F-4281-828A-5E21384E7B80}" dt="2023-04-30T11:57:10.964" v="2959" actId="14826"/>
          <ac:picMkLst>
            <pc:docMk/>
            <pc:sldMk cId="3787547593" sldId="297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6T20:07:35.065" v="5321" actId="1076"/>
          <ac:picMkLst>
            <pc:docMk/>
            <pc:sldMk cId="3787547593" sldId="297"/>
            <ac:picMk id="17" creationId="{C959BA15-CA39-64B6-A2C0-D56D21F389E0}"/>
          </ac:picMkLst>
        </pc:picChg>
      </pc:sldChg>
      <pc:sldChg chg="add del">
        <pc:chgData name="Scruel Tao" userId="5ea5c98d59b44d4b" providerId="LiveId" clId="{87D85EC6-ED1F-4281-828A-5E21384E7B80}" dt="2023-04-30T12:05:56.398" v="3042" actId="47"/>
        <pc:sldMkLst>
          <pc:docMk/>
          <pc:sldMk cId="629145671" sldId="298"/>
        </pc:sldMkLst>
      </pc:sldChg>
      <pc:sldChg chg="addSp delSp modSp add mod modTransition modAnim">
        <pc:chgData name="Scruel Tao" userId="5ea5c98d59b44d4b" providerId="LiveId" clId="{87D85EC6-ED1F-4281-828A-5E21384E7B80}" dt="2023-05-06T20:26:32.123" v="5345"/>
        <pc:sldMkLst>
          <pc:docMk/>
          <pc:sldMk cId="144408623" sldId="299"/>
        </pc:sldMkLst>
        <pc:spChg chg="mod">
          <ac:chgData name="Scruel Tao" userId="5ea5c98d59b44d4b" providerId="LiveId" clId="{87D85EC6-ED1F-4281-828A-5E21384E7B80}" dt="2023-05-01T09:15:04.918" v="3348"/>
          <ac:spMkLst>
            <pc:docMk/>
            <pc:sldMk cId="144408623" sldId="29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45:55.599" v="4804" actId="21"/>
          <ac:spMkLst>
            <pc:docMk/>
            <pc:sldMk cId="144408623" sldId="29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4:44.901" v="5333"/>
          <ac:spMkLst>
            <pc:docMk/>
            <pc:sldMk cId="144408623" sldId="299"/>
            <ac:spMk id="4" creationId="{2E5DF1A3-E1DD-BC38-0E15-697E2502A36E}"/>
          </ac:spMkLst>
        </pc:spChg>
        <pc:spChg chg="mod">
          <ac:chgData name="Scruel Tao" userId="5ea5c98d59b44d4b" providerId="LiveId" clId="{87D85EC6-ED1F-4281-828A-5E21384E7B80}" dt="2023-05-03T03:47:20.979" v="4812" actId="1076"/>
          <ac:spMkLst>
            <pc:docMk/>
            <pc:sldMk cId="144408623" sldId="299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30T12:11:43.138" v="3088" actId="21"/>
          <ac:spMkLst>
            <pc:docMk/>
            <pc:sldMk cId="144408623" sldId="299"/>
            <ac:spMk id="7" creationId="{12C899D8-51C5-D9B7-A323-E6EFE4AB5C33}"/>
          </ac:spMkLst>
        </pc:spChg>
      </pc:sldChg>
      <pc:sldChg chg="delSp add del mod">
        <pc:chgData name="Scruel Tao" userId="5ea5c98d59b44d4b" providerId="LiveId" clId="{87D85EC6-ED1F-4281-828A-5E21384E7B80}" dt="2023-04-30T12:11:36.753" v="3087" actId="2696"/>
        <pc:sldMkLst>
          <pc:docMk/>
          <pc:sldMk cId="1306237828" sldId="300"/>
        </pc:sldMkLst>
        <pc:spChg chg="del">
          <ac:chgData name="Scruel Tao" userId="5ea5c98d59b44d4b" providerId="LiveId" clId="{87D85EC6-ED1F-4281-828A-5E21384E7B80}" dt="2023-04-30T12:07:40.664" v="3044" actId="21"/>
          <ac:spMkLst>
            <pc:docMk/>
            <pc:sldMk cId="1306237828" sldId="300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20:08:29.781" v="5325"/>
        <pc:sldMkLst>
          <pc:docMk/>
          <pc:sldMk cId="2974806146" sldId="301"/>
        </pc:sldMkLst>
        <pc:spChg chg="mod">
          <ac:chgData name="Scruel Tao" userId="5ea5c98d59b44d4b" providerId="LiveId" clId="{87D85EC6-ED1F-4281-828A-5E21384E7B80}" dt="2023-05-01T09:15:02.433" v="3347"/>
          <ac:spMkLst>
            <pc:docMk/>
            <pc:sldMk cId="2974806146" sldId="30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4:22:27.433" v="4958"/>
          <ac:spMkLst>
            <pc:docMk/>
            <pc:sldMk cId="2974806146" sldId="301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3:46:41.445" v="4809" actId="1076"/>
          <ac:spMkLst>
            <pc:docMk/>
            <pc:sldMk cId="2974806146" sldId="301"/>
            <ac:spMk id="6" creationId="{ED3F0CE6-E180-54C3-4AA1-95047C2B25E7}"/>
          </ac:spMkLst>
        </pc:spChg>
        <pc:spChg chg="add del">
          <ac:chgData name="Scruel Tao" userId="5ea5c98d59b44d4b" providerId="LiveId" clId="{87D85EC6-ED1F-4281-828A-5E21384E7B80}" dt="2023-05-02T13:02:58.023" v="4618" actId="22"/>
          <ac:spMkLst>
            <pc:docMk/>
            <pc:sldMk cId="2974806146" sldId="301"/>
            <ac:spMk id="9" creationId="{3440AD8D-7451-F031-3EC6-32585723AA27}"/>
          </ac:spMkLst>
        </pc:spChg>
        <pc:spChg chg="add del mod">
          <ac:chgData name="Scruel Tao" userId="5ea5c98d59b44d4b" providerId="LiveId" clId="{87D85EC6-ED1F-4281-828A-5E21384E7B80}" dt="2023-05-02T12:35:42.093" v="4585" actId="21"/>
          <ac:spMkLst>
            <pc:docMk/>
            <pc:sldMk cId="2974806146" sldId="301"/>
            <ac:spMk id="10" creationId="{B6A161A6-7068-FC63-BF51-6ABD2302F64D}"/>
          </ac:spMkLst>
        </pc:spChg>
        <pc:picChg chg="add del mod">
          <ac:chgData name="Scruel Tao" userId="5ea5c98d59b44d4b" providerId="LiveId" clId="{87D85EC6-ED1F-4281-828A-5E21384E7B80}" dt="2023-05-02T12:34:37.965" v="4536"/>
          <ac:picMkLst>
            <pc:docMk/>
            <pc:sldMk cId="2974806146" sldId="301"/>
            <ac:picMk id="4" creationId="{2A669A00-9C90-7060-53E9-927246855CB7}"/>
          </ac:picMkLst>
        </pc:picChg>
        <pc:picChg chg="add del mod">
          <ac:chgData name="Scruel Tao" userId="5ea5c98d59b44d4b" providerId="LiveId" clId="{87D85EC6-ED1F-4281-828A-5E21384E7B80}" dt="2023-04-30T12:16:14.289" v="3123"/>
          <ac:picMkLst>
            <pc:docMk/>
            <pc:sldMk cId="2974806146" sldId="301"/>
            <ac:picMk id="4" creationId="{4CFFA485-79B7-D336-75D3-B0799D223CF0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5" creationId="{B194E238-AD74-97A3-7085-8454C20FB2F8}"/>
          </ac:picMkLst>
        </pc:picChg>
        <pc:picChg chg="add del mod">
          <ac:chgData name="Scruel Tao" userId="5ea5c98d59b44d4b" providerId="LiveId" clId="{87D85EC6-ED1F-4281-828A-5E21384E7B80}" dt="2023-04-30T12:16:44.582" v="3130"/>
          <ac:picMkLst>
            <pc:docMk/>
            <pc:sldMk cId="2974806146" sldId="301"/>
            <ac:picMk id="5" creationId="{E076FC20-CA3B-4BDE-AD41-6D01E17E1646}"/>
          </ac:picMkLst>
        </pc:picChg>
        <pc:picChg chg="add del mod">
          <ac:chgData name="Scruel Tao" userId="5ea5c98d59b44d4b" providerId="LiveId" clId="{87D85EC6-ED1F-4281-828A-5E21384E7B80}" dt="2023-05-05T14:56:26.964" v="5019" actId="962"/>
          <ac:picMkLst>
            <pc:docMk/>
            <pc:sldMk cId="2974806146" sldId="301"/>
            <ac:picMk id="8" creationId="{F458DA5F-0CEF-8130-4F57-AB228F411C95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12" creationId="{AB78D44F-D88F-7560-51F4-310B18BCDBEC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5T14:57:09.614" v="5022" actId="207"/>
        <pc:sldMkLst>
          <pc:docMk/>
          <pc:sldMk cId="2546857016" sldId="302"/>
        </pc:sldMkLst>
        <pc:spChg chg="mod">
          <ac:chgData name="Scruel Tao" userId="5ea5c98d59b44d4b" providerId="LiveId" clId="{87D85EC6-ED1F-4281-828A-5E21384E7B80}" dt="2023-05-01T09:15:27.120" v="3364" actId="20577"/>
          <ac:spMkLst>
            <pc:docMk/>
            <pc:sldMk cId="2546857016" sldId="30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4:57:09.614" v="5022" actId="207"/>
          <ac:spMkLst>
            <pc:docMk/>
            <pc:sldMk cId="2546857016" sldId="30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30T12:14:58.219" v="3111"/>
          <ac:spMkLst>
            <pc:docMk/>
            <pc:sldMk cId="2546857016" sldId="302"/>
            <ac:spMk id="7" creationId="{F8A9B198-7A50-1405-E04B-176245D619CC}"/>
          </ac:spMkLst>
        </pc:spChg>
        <pc:spChg chg="del">
          <ac:chgData name="Scruel Tao" userId="5ea5c98d59b44d4b" providerId="LiveId" clId="{87D85EC6-ED1F-4281-828A-5E21384E7B80}" dt="2023-04-30T12:14:22.357" v="3101" actId="21"/>
          <ac:spMkLst>
            <pc:docMk/>
            <pc:sldMk cId="2546857016" sldId="302"/>
            <ac:spMk id="10" creationId="{B6A161A6-7068-FC63-BF51-6ABD2302F64D}"/>
          </ac:spMkLst>
        </pc:spChg>
        <pc:picChg chg="add del">
          <ac:chgData name="Scruel Tao" userId="5ea5c98d59b44d4b" providerId="LiveId" clId="{87D85EC6-ED1F-4281-828A-5E21384E7B80}" dt="2023-04-30T12:13:47.364" v="3095" actId="22"/>
          <ac:picMkLst>
            <pc:docMk/>
            <pc:sldMk cId="2546857016" sldId="302"/>
            <ac:picMk id="5" creationId="{C720BB2F-3409-A2A1-7E02-B91778FAD0F8}"/>
          </ac:picMkLst>
        </pc:picChg>
        <pc:picChg chg="mod">
          <ac:chgData name="Scruel Tao" userId="5ea5c98d59b44d4b" providerId="LiveId" clId="{87D85EC6-ED1F-4281-828A-5E21384E7B80}" dt="2023-05-05T14:56:32.120" v="5020" actId="962"/>
          <ac:picMkLst>
            <pc:docMk/>
            <pc:sldMk cId="2546857016" sldId="302"/>
            <ac:picMk id="8" creationId="{F458DA5F-0CEF-8130-4F57-AB228F411C95}"/>
          </ac:picMkLst>
        </pc:picChg>
      </pc:sldChg>
      <pc:sldChg chg="add del">
        <pc:chgData name="Scruel Tao" userId="5ea5c98d59b44d4b" providerId="LiveId" clId="{87D85EC6-ED1F-4281-828A-5E21384E7B80}" dt="2023-05-02T23:03:26.088" v="4644" actId="47"/>
        <pc:sldMkLst>
          <pc:docMk/>
          <pc:sldMk cId="1599418885" sldId="303"/>
        </pc:sldMkLst>
      </pc:sldChg>
      <pc:sldChg chg="modSp add del mod">
        <pc:chgData name="Scruel Tao" userId="5ea5c98d59b44d4b" providerId="LiveId" clId="{87D85EC6-ED1F-4281-828A-5E21384E7B80}" dt="2023-05-04T01:18:05.741" v="4965" actId="47"/>
        <pc:sldMkLst>
          <pc:docMk/>
          <pc:sldMk cId="3161108256" sldId="310"/>
        </pc:sldMkLst>
        <pc:spChg chg="mod">
          <ac:chgData name="Scruel Tao" userId="5ea5c98d59b44d4b" providerId="LiveId" clId="{87D85EC6-ED1F-4281-828A-5E21384E7B80}" dt="2023-05-04T01:16:53.632" v="4963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 del">
        <pc:chgData name="Scruel Tao" userId="5ea5c98d59b44d4b" providerId="LiveId" clId="{87D85EC6-ED1F-4281-828A-5E21384E7B80}" dt="2023-05-04T01:20:28.532" v="4967" actId="47"/>
        <pc:sldMkLst>
          <pc:docMk/>
          <pc:sldMk cId="2777882936" sldId="311"/>
        </pc:sldMkLst>
      </pc:sldChg>
      <pc:sldChg chg="add del">
        <pc:chgData name="Scruel Tao" userId="5ea5c98d59b44d4b" providerId="LiveId" clId="{87D85EC6-ED1F-4281-828A-5E21384E7B80}" dt="2023-05-05T02:30:36.939" v="4969" actId="47"/>
        <pc:sldMkLst>
          <pc:docMk/>
          <pc:sldMk cId="3161108256" sldId="363"/>
        </pc:sldMkLst>
      </pc:sldChg>
      <pc:sldChg chg="add del">
        <pc:chgData name="Scruel Tao" userId="5ea5c98d59b44d4b" providerId="LiveId" clId="{87D85EC6-ED1F-4281-828A-5E21384E7B80}" dt="2023-05-04T18:24:17.095" v="4971" actId="47"/>
        <pc:sldMkLst>
          <pc:docMk/>
          <pc:sldMk cId="3517300307" sldId="364"/>
        </pc:sldMkLst>
      </pc:sldChg>
      <pc:sldChg chg="add modTransition">
        <pc:chgData name="Scruel Tao" userId="5ea5c98d59b44d4b" providerId="LiveId" clId="{87D85EC6-ED1F-4281-828A-5E21384E7B80}" dt="2023-05-05T14:22:08.010" v="4973"/>
        <pc:sldMkLst>
          <pc:docMk/>
          <pc:sldMk cId="3625446739" sldId="366"/>
        </pc:sldMkLst>
      </pc:sldChg>
      <pc:sldChg chg="modSp add modTransition modAnim">
        <pc:chgData name="Scruel Tao" userId="5ea5c98d59b44d4b" providerId="LiveId" clId="{87D85EC6-ED1F-4281-828A-5E21384E7B80}" dt="2023-05-06T20:30:54.887" v="5391"/>
        <pc:sldMkLst>
          <pc:docMk/>
          <pc:sldMk cId="940528697" sldId="367"/>
        </pc:sldMkLst>
        <pc:spChg chg="mod">
          <ac:chgData name="Scruel Tao" userId="5ea5c98d59b44d4b" providerId="LiveId" clId="{87D85EC6-ED1F-4281-828A-5E21384E7B80}" dt="2023-05-06T20:29:11.374" v="5362" actId="207"/>
          <ac:spMkLst>
            <pc:docMk/>
            <pc:sldMk cId="940528697" sldId="367"/>
            <ac:spMk id="7" creationId="{12C899D8-51C5-D9B7-A323-E6EFE4AB5C33}"/>
          </ac:spMkLst>
        </pc:spChg>
      </pc:sldChg>
      <pc:sldMasterChg chg="modTransition modSldLayout">
        <pc:chgData name="Scruel Tao" userId="5ea5c98d59b44d4b" providerId="LiveId" clId="{87D85EC6-ED1F-4281-828A-5E21384E7B80}" dt="2023-05-16T03:54:46.903" v="539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7D85EC6-ED1F-4281-828A-5E21384E7B80}" dt="2023-05-03T01:19:35.767" v="465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7D85EC6-ED1F-4281-828A-5E21384E7B80}" dt="2023-05-03T00:07:25.678" v="46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7D85EC6-ED1F-4281-828A-5E21384E7B80}" dt="2023-05-03T00:07:25.871" v="4648"/>
            <ac:spMkLst>
              <pc:docMk/>
              <pc:sldMasterMk cId="1766057859" sldId="2147483648"/>
              <pc:sldLayoutMk cId="2116765151" sldId="2147483650"/>
              <ac:spMk id="8" creationId="{8AFD3B27-FCDA-0D5B-586D-B97E4D9ADC83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7D85EC6-ED1F-4281-828A-5E21384E7B80}" dt="2023-05-03T00:07:28.346" v="46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7D85EC6-ED1F-4281-828A-5E21384E7B80}" dt="2023-05-03T00:07:28.537" v="4650"/>
            <ac:spMkLst>
              <pc:docMk/>
              <pc:sldMasterMk cId="1766057859" sldId="2147483648"/>
              <pc:sldLayoutMk cId="2296489930" sldId="2147483652"/>
              <ac:spMk id="9" creationId="{AD44FE16-76F4-3AAF-4EA1-33F4ED51D949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7D85EC6-ED1F-4281-828A-5E21384E7B80}" dt="2023-05-16T03:54:46.903" v="539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7D85EC6-ED1F-4281-828A-5E21384E7B80}" dt="2023-05-16T03:54:46.903" v="539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处）我们首先从列表中弹出索引为 </a:t>
            </a:r>
            <a:r>
              <a:rPr lang="en-US" altLang="zh-CN" sz="1800" b="0" i="0" u="none" strike="noStrike" baseline="0" dirty="0">
                <a:latin typeface="FZSSJW--GB1-0"/>
              </a:rPr>
              <a:t>0 </a:t>
            </a:r>
            <a:r>
              <a:rPr lang="zh-CN" altLang="en-US" sz="1800" b="0" i="0" u="none" strike="noStrike" baseline="0" dirty="0">
                <a:latin typeface="FZSSJW--GB1-0"/>
              </a:rPr>
              <a:t>的值，并将其赋给变量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popped_bike</a:t>
            </a:r>
            <a:r>
              <a:rPr lang="zh-CN" altLang="en-US" sz="1800" b="0" i="0" u="none" strike="noStrike" baseline="0" dirty="0">
                <a:latin typeface="TheSansMonoCondensed-"/>
              </a:rPr>
              <a:t>，这个值是 </a:t>
            </a:r>
            <a:r>
              <a:rPr lang="en-US" altLang="zh-CN" sz="1800" b="0" i="0" u="none" strike="noStrike" baseline="0" dirty="0">
                <a:latin typeface="TheSansMonoCondensed-"/>
              </a:rPr>
              <a:t>giant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处）然后从列表中弹出一个值后直接打印，此时将会打印出 </a:t>
            </a:r>
            <a:r>
              <a:rPr lang="en-US" altLang="zh-CN" sz="1800" b="0" i="0" u="none" strike="noStrike" baseline="0" dirty="0" err="1">
                <a:latin typeface="FZSSJW--GB1-0"/>
              </a:rPr>
              <a:t>readline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3 </a:t>
            </a:r>
            <a:r>
              <a:rPr lang="zh-CN" altLang="en-US" sz="1800" b="0" i="0" u="none" strike="noStrike" baseline="0" dirty="0">
                <a:latin typeface="FZSSJW--GB1-0"/>
              </a:rPr>
              <a:t>处）然后打印这个列表，以核实从中删除了两个值。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4 </a:t>
            </a:r>
            <a:r>
              <a:rPr lang="zh-CN" altLang="en-US" sz="1800" b="0" i="0" u="none" strike="noStrike" baseline="0" dirty="0">
                <a:latin typeface="FZSSJW--GB1-0"/>
              </a:rPr>
              <a:t>处）最后打印弹出的值，以证明依然能够访问被删除的值。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要注意的是，列表中的元素被删除了以后，传入的实参并不会被删除，所以我们仍然可以在后面的代码中使用它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1 </a:t>
            </a:r>
            <a:r>
              <a:rPr lang="zh-CN" altLang="en-US" sz="1200" b="0" i="0" u="none" strike="noStrike" baseline="0" dirty="0">
                <a:latin typeface="FZSSJW--GB1-0"/>
              </a:rPr>
              <a:t>处）我们首先调用 </a:t>
            </a:r>
            <a:r>
              <a:rPr lang="en-US" altLang="zh-CN" sz="1200" b="0" i="0" u="none" strike="noStrike" baseline="0" dirty="0">
                <a:latin typeface="FZSSJW--GB1-0"/>
              </a:rPr>
              <a:t>sorted() </a:t>
            </a:r>
            <a:r>
              <a:rPr lang="zh-CN" altLang="en-US" sz="1200" b="0" i="0" u="none" strike="noStrike" baseline="0" dirty="0">
                <a:latin typeface="FZSSJW--GB1-0"/>
              </a:rPr>
              <a:t>函数进行临时排序并打印，这个函数不会影响原列表，打印的结果会是有序的列表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2 </a:t>
            </a:r>
            <a:r>
              <a:rPr lang="zh-CN" altLang="en-US" sz="1200" b="0" i="0" u="none" strike="noStrike" baseline="0" dirty="0">
                <a:latin typeface="FZSSJW--GB1-0"/>
              </a:rPr>
              <a:t>处）然后从打印原列表，以核实原列表没有受到影响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3 </a:t>
            </a:r>
            <a:r>
              <a:rPr lang="zh-CN" altLang="en-US" sz="1200" b="0" i="0" u="none" strike="noStrike" baseline="0" dirty="0">
                <a:latin typeface="FZSSJW--GB1-0"/>
              </a:rPr>
              <a:t>处）接着调用列表的 </a:t>
            </a:r>
            <a:r>
              <a:rPr lang="en-US" altLang="zh-CN" sz="1200" b="0" i="0" u="none" strike="noStrike" baseline="0" dirty="0">
                <a:latin typeface="FZSSJW--GB1-0"/>
              </a:rPr>
              <a:t>sort() </a:t>
            </a:r>
            <a:r>
              <a:rPr lang="zh-CN" altLang="en-US" sz="1200" b="0" i="0" u="none" strike="noStrike" baseline="0" dirty="0">
                <a:latin typeface="FZSSJW--GB1-0"/>
              </a:rPr>
              <a:t>方法，由于这个方法不返回信息，我们在下一行打印列表，打印的结果也是有序的列表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4 </a:t>
            </a:r>
            <a:r>
              <a:rPr lang="zh-CN" altLang="en-US" sz="1200" b="0" i="0" u="none" strike="noStrike" baseline="0" dirty="0">
                <a:latin typeface="FZSSJW--GB1-0"/>
              </a:rPr>
              <a:t>处）最后我们再次调用 </a:t>
            </a:r>
            <a:r>
              <a:rPr lang="en-US" altLang="zh-CN" sz="1200" b="0" i="0" u="none" strike="noStrike" baseline="0">
                <a:latin typeface="FZSSJW--GB1-0"/>
              </a:rPr>
              <a:t>sort() </a:t>
            </a:r>
            <a:r>
              <a:rPr lang="zh-CN" altLang="en-US" sz="1200" b="0" i="0" u="none" strike="noStrike" baseline="0">
                <a:latin typeface="FZSSJW--GB1-0"/>
              </a:rPr>
              <a:t>方法</a:t>
            </a:r>
            <a:r>
              <a:rPr lang="zh-CN" altLang="en-US" sz="1200" b="0" i="0" u="none" strike="noStrike" baseline="0" dirty="0">
                <a:latin typeface="FZSSJW--GB1-0"/>
              </a:rPr>
              <a:t>，但此时</a:t>
            </a:r>
            <a:r>
              <a:rPr lang="zh-CN" altLang="en-US" sz="1800" b="0" i="0" u="none" strike="noStrike" baseline="0" dirty="0">
                <a:latin typeface="FZSSJW--GB1-0"/>
              </a:rPr>
              <a:t>传递参数 </a:t>
            </a:r>
            <a:r>
              <a:rPr lang="en-US" altLang="zh-CN" sz="1800" b="0" i="0" u="none" strike="noStrike" baseline="0" dirty="0">
                <a:latin typeface="TheSansMonoCondensed-"/>
              </a:rPr>
              <a:t>reverse=True </a:t>
            </a:r>
            <a:r>
              <a:rPr lang="zh-CN" altLang="en-US" sz="1200" b="0" i="0" u="none" strike="noStrike" baseline="0" dirty="0">
                <a:latin typeface="FZSSJW--GB1-0"/>
              </a:rPr>
              <a:t>让其倒序排列，打印的结果则是倒序的有序列表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的内置函数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6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注：终端中 </a:t>
            </a:r>
            <a:r>
              <a:rPr lang="en-US" altLang="zh-CN" dirty="0"/>
              <a:t>Python </a:t>
            </a:r>
            <a:r>
              <a:rPr lang="zh-CN" altLang="en-US" dirty="0"/>
              <a:t>的解释器，又称为</a:t>
            </a:r>
            <a:r>
              <a:rPr lang="zh-CN" altLang="zh-CN" dirty="0"/>
              <a:t>交互式解释器</a:t>
            </a:r>
            <a:r>
              <a:rPr lang="zh-CN" altLang="en-US" dirty="0"/>
              <a:t>，即 </a:t>
            </a:r>
            <a:r>
              <a:rPr lang="en-US" altLang="zh-CN" dirty="0"/>
              <a:t>REPL</a:t>
            </a:r>
            <a:r>
              <a:rPr lang="zh-CN" altLang="en-US" dirty="0"/>
              <a:t>（</a:t>
            </a:r>
            <a:r>
              <a:rPr lang="en-US" altLang="zh-CN" dirty="0"/>
              <a:t>read-eval-print loop</a:t>
            </a:r>
            <a:r>
              <a:rPr lang="zh-CN" altLang="en-US" dirty="0"/>
              <a:t>，“读取</a:t>
            </a:r>
            <a:r>
              <a:rPr lang="en-US" altLang="zh-CN" dirty="0"/>
              <a:t>-</a:t>
            </a:r>
            <a:r>
              <a:rPr lang="zh-CN" altLang="en-US" dirty="0"/>
              <a:t>求职</a:t>
            </a:r>
            <a:r>
              <a:rPr lang="en-US" altLang="zh-CN" dirty="0"/>
              <a:t>-</a:t>
            </a:r>
            <a:r>
              <a:rPr lang="zh-CN" altLang="en-US" dirty="0"/>
              <a:t>输出”循环），其本身会将运行的结果进行输出。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无序的元素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D3B27-FCDA-0D5B-586D-B97E4D9ADC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44FE16-76F4-3AAF-4EA1-33F4ED51D949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104DD6-93EB-6263-279D-B647F1194AA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zh-CN" altLang="en-US" dirty="0"/>
              <a:t>：元素在列表中的位置，用于访问列表中的元素</a:t>
            </a:r>
            <a:endParaRPr lang="en-US" altLang="zh-CN" dirty="0"/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：表示列表中倒数第几个元素的位置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857258" y="4814376"/>
            <a:ext cx="247748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trek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 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DF1A3-E1DD-BC38-0E15-697E2502A36E}"/>
              </a:ext>
            </a:extLst>
          </p:cNvPr>
          <p:cNvSpPr txBox="1"/>
          <p:nvPr/>
        </p:nvSpPr>
        <p:spPr>
          <a:xfrm>
            <a:off x="1671606" y="3190425"/>
            <a:ext cx="6371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'redline'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'giant'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sv-SE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2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sv-SE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-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1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  <a:endParaRPr lang="en-US" altLang="zh-CN" sz="3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使用列表中的各个值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和其他变量一样，我们可以使用列表中的各个值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例如，在 </a:t>
            </a:r>
            <a:r>
              <a:rPr lang="en-US" altLang="zh-CN" dirty="0"/>
              <a:t>f-</a:t>
            </a:r>
            <a:r>
              <a:rPr lang="zh-CN" altLang="en-US" dirty="0"/>
              <a:t>字符串中，我们可以根据列表中的值来创建消息：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我们使用 </a:t>
            </a:r>
            <a:r>
              <a:rPr lang="en-US" altLang="zh-CN" dirty="0">
                <a:highlight>
                  <a:srgbClr val="F0F0F0"/>
                </a:highlight>
              </a:rPr>
              <a:t>bicycles[0]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的值（第一款自行车）生成了一个句子，并赋值给 </a:t>
            </a:r>
            <a:r>
              <a:rPr lang="en-US" altLang="zh-CN" dirty="0"/>
              <a:t>message</a:t>
            </a:r>
            <a:r>
              <a:rPr lang="zh-CN" altLang="en-US" dirty="0"/>
              <a:t>，程序的输出如下：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59426" y="3005226"/>
            <a:ext cx="103853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cannondale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'specialized'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f"My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first bicycle was a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138949" y="5493968"/>
            <a:ext cx="535202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first bicycle was a Trek.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E928304-1D7D-D398-346A-D48BE2287D5C}"/>
              </a:ext>
            </a:extLst>
          </p:cNvPr>
          <p:cNvSpPr/>
          <p:nvPr/>
        </p:nvSpPr>
        <p:spPr>
          <a:xfrm>
            <a:off x="8965095" y="3782775"/>
            <a:ext cx="377687" cy="309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3.2.1 </a:t>
            </a:r>
            <a:r>
              <a:rPr lang="zh-CN" altLang="en-US" dirty="0"/>
              <a:t>修改列表元素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要修改列表元素，我们需要指定列表名和要修改的元素的索引，再指定该索引位置的新值。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列如，我们可以修改摩托车列表中的第一个值：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302221" y="3472289"/>
            <a:ext cx="75875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364832" y="5216076"/>
            <a:ext cx="546233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ducati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5185EE5-90C6-4AC8-BFCF-7A3E5E3EF0FE}"/>
              </a:ext>
            </a:extLst>
          </p:cNvPr>
          <p:cNvSpPr/>
          <p:nvPr/>
        </p:nvSpPr>
        <p:spPr>
          <a:xfrm>
            <a:off x="1946711" y="4356000"/>
            <a:ext cx="273600" cy="26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：在列表的指定位置上添加新元素。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18146" y="3845244"/>
            <a:ext cx="339440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C29EB7-B9A7-BB52-182B-B848DAFCC6AF}"/>
              </a:ext>
            </a:extLst>
          </p:cNvPr>
          <p:cNvSpPr/>
          <p:nvPr/>
        </p:nvSpPr>
        <p:spPr>
          <a:xfrm>
            <a:off x="838199" y="4322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0940" y="3466443"/>
            <a:ext cx="632149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giant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en-US" altLang="zh-CN" sz="2400" b="1" dirty="0">
              <a:solidFill>
                <a:srgbClr val="3EB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4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936229" y="3651108"/>
            <a:ext cx="341757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b="1" i="0" u="none" strike="noStrike" baseline="0" dirty="0" err="1">
                <a:solidFill>
                  <a:srgbClr val="045406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 -&gt; </a:t>
            </a:r>
            <a:r>
              <a:rPr lang="en-US" altLang="zh-CN" b="1" i="0" u="none" strike="noStrike" baseline="0" dirty="0" err="1">
                <a:solidFill>
                  <a:srgbClr val="3EB500"/>
                </a:solidFill>
                <a:latin typeface="Consolas" panose="020B0609020204030204" pitchFamily="49" charset="0"/>
              </a:rPr>
              <a:t>val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：删除并返回列表中指定索引（默认为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末尾）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                  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的元素，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弹出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pop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）的值能被接着使用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20587" y="3643434"/>
            <a:ext cx="7724829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403712" y="3783856"/>
            <a:ext cx="16757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redline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['trek']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10247A5-3317-930B-8148-43C0F038446E}"/>
              </a:ext>
            </a:extLst>
          </p:cNvPr>
          <p:cNvSpPr/>
          <p:nvPr/>
        </p:nvSpPr>
        <p:spPr>
          <a:xfrm>
            <a:off x="474785" y="40938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C45605-11BE-5147-06BC-62CBC00A19CD}"/>
              </a:ext>
            </a:extLst>
          </p:cNvPr>
          <p:cNvSpPr/>
          <p:nvPr/>
        </p:nvSpPr>
        <p:spPr>
          <a:xfrm>
            <a:off x="474785" y="446320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B046A6-1809-B5C3-DA0E-88EBC93E021E}"/>
              </a:ext>
            </a:extLst>
          </p:cNvPr>
          <p:cNvSpPr/>
          <p:nvPr/>
        </p:nvSpPr>
        <p:spPr>
          <a:xfrm>
            <a:off x="473050" y="485247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DA6F15F-D727-8E5C-A1AE-E852151D15A0}"/>
              </a:ext>
            </a:extLst>
          </p:cNvPr>
          <p:cNvSpPr/>
          <p:nvPr/>
        </p:nvSpPr>
        <p:spPr>
          <a:xfrm>
            <a:off x="473049" y="522180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982F89E-52C1-2D50-65CD-120C1B818505}"/>
              </a:ext>
            </a:extLst>
          </p:cNvPr>
          <p:cNvSpPr/>
          <p:nvPr/>
        </p:nvSpPr>
        <p:spPr>
          <a:xfrm>
            <a:off x="8947637" y="423894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2DC6089-160C-0754-8043-B31217338C65}"/>
              </a:ext>
            </a:extLst>
          </p:cNvPr>
          <p:cNvSpPr/>
          <p:nvPr/>
        </p:nvSpPr>
        <p:spPr>
          <a:xfrm>
            <a:off x="8945902" y="462821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BA67071-1327-0593-DE6F-B54DDC0C4E82}"/>
              </a:ext>
            </a:extLst>
          </p:cNvPr>
          <p:cNvSpPr/>
          <p:nvPr/>
        </p:nvSpPr>
        <p:spPr>
          <a:xfrm>
            <a:off x="8945901" y="499754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我们也可以根据值来删除列表中的元素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：删除列表中匹配到的第一个指定元素。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52474" y="2886026"/>
            <a:ext cx="106870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too expensive for me."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543258" y="4997174"/>
            <a:ext cx="710548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Ducati is too expensive for me.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BEBA64-61AC-3B88-7928-25F7D12F8233}"/>
              </a:ext>
            </a:extLst>
          </p:cNvPr>
          <p:cNvSpPr/>
          <p:nvPr/>
        </p:nvSpPr>
        <p:spPr>
          <a:xfrm>
            <a:off x="281518" y="37543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管理列表：排序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</a:t>
            </a:r>
            <a:r>
              <a:rPr lang="en-US" altLang="zh-CN" dirty="0"/>
              <a:t>/</a:t>
            </a:r>
            <a:r>
              <a:rPr lang="zh-CN" altLang="en-US" dirty="0"/>
              <a:t>函数来对列表排序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</a:rPr>
              <a:t>sort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：永久修改原列表，对其中的元素进行排序。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b="1" i="0" u="none" strike="noStrike" baseline="0" dirty="0">
                <a:solidFill>
                  <a:srgbClr val="001BFF"/>
                </a:solidFill>
              </a:rPr>
              <a:t>sorted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'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：返回排序后的列表的副本。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85900" y="3237698"/>
            <a:ext cx="45910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原列表不变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列表排序（默认正序）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列表排序（指定倒序）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724650" y="3976362"/>
            <a:ext cx="275744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1, 4, 2]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4, 2, 1]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38B1093-D644-D5DD-D6B6-0687FAB1A356}"/>
              </a:ext>
            </a:extLst>
          </p:cNvPr>
          <p:cNvSpPr/>
          <p:nvPr/>
        </p:nvSpPr>
        <p:spPr>
          <a:xfrm>
            <a:off x="980343" y="370096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993ED-952B-0702-DBCE-6B79D82BE8CF}"/>
              </a:ext>
            </a:extLst>
          </p:cNvPr>
          <p:cNvSpPr/>
          <p:nvPr/>
        </p:nvSpPr>
        <p:spPr>
          <a:xfrm>
            <a:off x="980343" y="411528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38F498-A88F-4CEF-9D07-B545E00965E2}"/>
              </a:ext>
            </a:extLst>
          </p:cNvPr>
          <p:cNvSpPr/>
          <p:nvPr/>
        </p:nvSpPr>
        <p:spPr>
          <a:xfrm>
            <a:off x="980343" y="480078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D50B9A-9AF9-BBE2-08DA-DB1EABF05FB9}"/>
              </a:ext>
            </a:extLst>
          </p:cNvPr>
          <p:cNvSpPr/>
          <p:nvPr/>
        </p:nvSpPr>
        <p:spPr>
          <a:xfrm>
            <a:off x="980342" y="591730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54B103-5A4A-A65F-2385-4A8960C5AB23}"/>
              </a:ext>
            </a:extLst>
          </p:cNvPr>
          <p:cNvSpPr/>
          <p:nvPr/>
        </p:nvSpPr>
        <p:spPr>
          <a:xfrm>
            <a:off x="6311269" y="443797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D3E9E7-EAD4-66F9-92E9-80158662BC59}"/>
              </a:ext>
            </a:extLst>
          </p:cNvPr>
          <p:cNvSpPr/>
          <p:nvPr/>
        </p:nvSpPr>
        <p:spPr>
          <a:xfrm>
            <a:off x="6311269" y="482279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4803AA2-19E7-88F1-773F-9FCD0DD33C43}"/>
              </a:ext>
            </a:extLst>
          </p:cNvPr>
          <p:cNvSpPr/>
          <p:nvPr/>
        </p:nvSpPr>
        <p:spPr>
          <a:xfrm>
            <a:off x="6311268" y="5171494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48A7F6-6A9A-C789-F92B-C4323EE3D64C}"/>
              </a:ext>
            </a:extLst>
          </p:cNvPr>
          <p:cNvSpPr/>
          <p:nvPr/>
        </p:nvSpPr>
        <p:spPr>
          <a:xfrm>
            <a:off x="6311267" y="553253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4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管理列表：反转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我们可以通过下面的方法来反转列表</a:t>
            </a:r>
            <a:endParaRPr lang="en-US" altLang="zh-CN" dirty="0"/>
          </a:p>
          <a:p>
            <a:pPr lvl="1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：永久修改原列表，对其中的元素进行翻转。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62073" y="3281778"/>
            <a:ext cx="456247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翻转列表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33651" y="3466443"/>
            <a:ext cx="27716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[2, 4, 1, 6, 9]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7301F-961E-CB74-E220-38F7E7794570}"/>
              </a:ext>
            </a:extLst>
          </p:cNvPr>
          <p:cNvSpPr txBox="1"/>
          <p:nvPr/>
        </p:nvSpPr>
        <p:spPr>
          <a:xfrm>
            <a:off x="1090612" y="5047317"/>
            <a:ext cx="966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方法会永久地修改列表元素的排列顺序，但可随时恢复到原来的排列顺序：只需对列表再次调用 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使用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/>
              <a:t>函数可以快速获悉列表的长度：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num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：获取列表的元素个数。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46545" y="3159165"/>
            <a:ext cx="76836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763208" y="3174056"/>
            <a:ext cx="15905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61292-C342-5CCF-E6BA-BC9C2045D4DB}"/>
              </a:ext>
            </a:extLst>
          </p:cNvPr>
          <p:cNvSpPr txBox="1"/>
          <p:nvPr/>
        </p:nvSpPr>
        <p:spPr>
          <a:xfrm>
            <a:off x="1143000" y="4492724"/>
            <a:ext cx="910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这个函数很有用，可以帮助我们明确还有多少个外星人未被消灭，确定需要管理多少项可视化数据，计算网站有多少注册用户，等等。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小技巧：终端中会</a:t>
            </a:r>
            <a:r>
              <a:rPr lang="zh-CN" altLang="en-US" sz="2800" i="0" u="none" strike="noStrike" baseline="0" dirty="0">
                <a:latin typeface="FZSSJW--GB1-0"/>
              </a:rPr>
              <a:t>自动对输入的最后一行调用 </a:t>
            </a: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i="0" u="none" strike="noStrike" baseline="0" dirty="0">
                <a:latin typeface="FZSSJW--GB1-0"/>
              </a:rPr>
              <a:t> </a:t>
            </a:r>
            <a:r>
              <a:rPr lang="zh-CN" altLang="en-US" sz="2800" i="0" u="none" strike="noStrike" baseline="0" dirty="0">
                <a:latin typeface="FZSSJW--GB1-0"/>
              </a:rPr>
              <a:t>函数</a:t>
            </a:r>
            <a:r>
              <a:rPr lang="zh-CN" altLang="en-US" sz="2800" b="0" i="0" u="none" strike="noStrike" baseline="0" dirty="0">
                <a:latin typeface="FZSSJW--GB1-0"/>
              </a:rPr>
              <a:t>，</a:t>
            </a:r>
            <a:r>
              <a:rPr lang="zh-CN" altLang="en-US" sz="2800" dirty="0">
                <a:latin typeface="FZSSJW--GB1-0"/>
              </a:rPr>
              <a:t>所以如果你是在终端中尝试运行，</a:t>
            </a:r>
            <a:r>
              <a:rPr lang="zh-CN" altLang="en-US" sz="2800" u="sng" dirty="0">
                <a:latin typeface="FZSSJW--GB1-0"/>
              </a:rPr>
              <a:t>可以省略最后的 </a:t>
            </a:r>
            <a:r>
              <a:rPr lang="en-US" altLang="zh-CN" sz="28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u="sng" dirty="0">
                <a:latin typeface="FZSSJW--GB1-0"/>
              </a:rPr>
              <a:t> </a:t>
            </a:r>
            <a:r>
              <a:rPr lang="zh-CN" altLang="en-US" sz="2800" u="sng" dirty="0">
                <a:latin typeface="FZSSJW--GB1-0"/>
              </a:rPr>
              <a:t>函数</a:t>
            </a:r>
            <a:r>
              <a:rPr lang="zh-CN" altLang="en-US" sz="2800" dirty="0">
                <a:latin typeface="FZSSJW--GB1-0"/>
              </a:rPr>
              <a:t>：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54A02-8A00-1EE8-D845-6301BDC2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1" y="3429000"/>
            <a:ext cx="6675698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小心</a:t>
            </a:r>
            <a:r>
              <a:rPr lang="zh-CN" altLang="en-US" b="1" dirty="0"/>
              <a:t>索引错误</a:t>
            </a:r>
            <a:r>
              <a:rPr lang="zh-CN" altLang="en-US" dirty="0"/>
              <a:t>！</a:t>
            </a:r>
            <a:r>
              <a:rPr lang="en-US" altLang="zh-CN" dirty="0"/>
              <a:t>——</a:t>
            </a:r>
            <a:r>
              <a:rPr lang="zh-CN" altLang="en-US" dirty="0"/>
              <a:t>列表的索引是从 </a:t>
            </a:r>
            <a:r>
              <a:rPr lang="en-US" altLang="zh-CN" dirty="0"/>
              <a:t>0 </a:t>
            </a:r>
            <a:r>
              <a:rPr lang="zh-CN" altLang="en-US" dirty="0"/>
              <a:t>开始的，而不是从 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019213" y="2502753"/>
            <a:ext cx="778188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47809" y="3567177"/>
            <a:ext cx="778188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motorcycles.py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print(motorcycles[3])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~~~~~~~~~~~^^^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list index out of range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251C7-4C7B-3236-48AF-E1BBF0BBDCCA}"/>
              </a:ext>
            </a:extLst>
          </p:cNvPr>
          <p:cNvSpPr txBox="1"/>
          <p:nvPr/>
        </p:nvSpPr>
        <p:spPr>
          <a:xfrm>
            <a:off x="2616154" y="6108928"/>
            <a:ext cx="658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不要大意，索引错误很常见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尤其是差一错误！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修改、添加和删除元素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管理列表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B29CB5-A8CE-6249-23EC-1AF1FA97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157" y="3429379"/>
            <a:ext cx="3119642" cy="2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列表（</a:t>
            </a:r>
            <a:r>
              <a:rPr lang="en-US" altLang="zh-CN" b="1" dirty="0">
                <a:latin typeface="Consolas" panose="020B0609020204030204" pitchFamily="49" charset="0"/>
              </a:rPr>
              <a:t>list</a:t>
            </a:r>
            <a:r>
              <a:rPr lang="zh-CN" altLang="en-US" b="1" dirty="0"/>
              <a:t>）</a:t>
            </a:r>
            <a:r>
              <a:rPr lang="zh-CN" altLang="en-US" dirty="0"/>
              <a:t>由一系列按特定顺序排列的元素组成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323" y="3947966"/>
            <a:ext cx="4567520" cy="79053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4E116-EB42-E560-DD1D-E16A2176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122" y="3636855"/>
            <a:ext cx="5274458" cy="120668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95B7-ACAD-D686-2266-BC6C4874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923A17-351C-F5A0-3CD4-A357CF9C37C8}"/>
              </a:ext>
            </a:extLst>
          </p:cNvPr>
          <p:cNvSpPr txBox="1"/>
          <p:nvPr/>
        </p:nvSpPr>
        <p:spPr>
          <a:xfrm>
            <a:off x="838199" y="2408931"/>
            <a:ext cx="105155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来标识，用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分隔其中的元素，元素之间可以没有任何关系。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54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方括号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来标识，用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逗号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分隔其中的元素，元素之间可以没有任何关系。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建议给列表指定一个表示</a:t>
            </a:r>
            <a:r>
              <a:rPr lang="zh-CN" altLang="en-US" u="sng" dirty="0"/>
              <a:t>复数的名称</a:t>
            </a:r>
            <a:r>
              <a:rPr lang="zh-CN" altLang="en-US" dirty="0"/>
              <a:t>（如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letters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digits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57966" y="4181826"/>
            <a:ext cx="62760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957966" y="5430704"/>
            <a:ext cx="560364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['trek', 'redline', '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zh-CN" altLang="en-US" dirty="0"/>
              <a:t>：元素在列表中的位置，用于访问列表中的元素</a:t>
            </a: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65" y="2730990"/>
            <a:ext cx="6235200" cy="2227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E238-AD74-97A3-7085-8454C20F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25" y="4856387"/>
            <a:ext cx="6082348" cy="11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3F0CE6-E180-54C3-4AA1-95047C2B25E7}"/>
              </a:ext>
            </a:extLst>
          </p:cNvPr>
          <p:cNvSpPr txBox="1"/>
          <p:nvPr/>
        </p:nvSpPr>
        <p:spPr>
          <a:xfrm>
            <a:off x="838200" y="3789245"/>
            <a:ext cx="209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特别的火车头，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小心差一错误！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78D44F-D88F-7560-51F4-310B18BC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02" y="4620242"/>
            <a:ext cx="982269" cy="5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列表索引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索引（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：元素在列表中的位置，用于访问列表中的元素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：表示列表中倒数第几个元素的位置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34" y="3062522"/>
            <a:ext cx="6233531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6335</TotalTime>
  <Words>1868</Words>
  <Application>Microsoft Office PowerPoint</Application>
  <PresentationFormat>宽屏</PresentationFormat>
  <Paragraphs>194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FZLTXHK--GBK1-0</vt:lpstr>
      <vt:lpstr>FZSSJW--GB1-0</vt:lpstr>
      <vt:lpstr>TheSansMonoCondensed-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3 章 列表简介</vt:lpstr>
      <vt:lpstr>3.1 列表是什么</vt:lpstr>
      <vt:lpstr>3.1 列表是什么</vt:lpstr>
      <vt:lpstr>3.1 列表是什么</vt:lpstr>
      <vt:lpstr>3.1 列表是什么</vt:lpstr>
      <vt:lpstr>3.1.1 访问列表元素</vt:lpstr>
      <vt:lpstr>3.1.2 列表索引</vt:lpstr>
      <vt:lpstr>3.1.1 访问列表元素</vt:lpstr>
      <vt:lpstr>3.1.3 使用列表中的各个值</vt:lpstr>
      <vt:lpstr>3.2.1 修改列表元素</vt:lpstr>
      <vt:lpstr>3.2.2 在列表中添加元素</vt:lpstr>
      <vt:lpstr>3.2.2 在列表中添加元素</vt:lpstr>
      <vt:lpstr>3.2.3 从列表中删除元素</vt:lpstr>
      <vt:lpstr>3.2.3 从列表中删除元素</vt:lpstr>
      <vt:lpstr>3.2.3 从列表中删除元素</vt:lpstr>
      <vt:lpstr>3.3 管理列表：排序</vt:lpstr>
      <vt:lpstr>3.3 管理列表：反转</vt:lpstr>
      <vt:lpstr>3.3 管理列表：获取长度</vt:lpstr>
      <vt:lpstr>3.3 管理列表：获取长度</vt:lpstr>
      <vt:lpstr>3.4 避免索引错误</vt:lpstr>
      <vt:lpstr>3.5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2023-12-10T16:09:41Z</dcterms:modified>
</cp:coreProperties>
</file>