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60" r:id="rId2"/>
    <p:sldId id="366" r:id="rId3"/>
    <p:sldId id="257" r:id="rId4"/>
    <p:sldId id="283" r:id="rId5"/>
    <p:sldId id="374" r:id="rId6"/>
    <p:sldId id="371" r:id="rId7"/>
    <p:sldId id="369" r:id="rId8"/>
    <p:sldId id="370" r:id="rId9"/>
    <p:sldId id="367" r:id="rId10"/>
    <p:sldId id="322" r:id="rId11"/>
    <p:sldId id="372" r:id="rId12"/>
    <p:sldId id="373" r:id="rId13"/>
    <p:sldId id="297" r:id="rId14"/>
    <p:sldId id="284" r:id="rId15"/>
    <p:sldId id="298" r:id="rId16"/>
    <p:sldId id="299" r:id="rId17"/>
    <p:sldId id="300" r:id="rId18"/>
    <p:sldId id="287" r:id="rId19"/>
    <p:sldId id="301" r:id="rId20"/>
    <p:sldId id="302" r:id="rId21"/>
    <p:sldId id="303" r:id="rId22"/>
    <p:sldId id="326" r:id="rId23"/>
    <p:sldId id="288" r:id="rId24"/>
    <p:sldId id="304" r:id="rId25"/>
    <p:sldId id="289" r:id="rId26"/>
    <p:sldId id="305" r:id="rId27"/>
    <p:sldId id="290" r:id="rId28"/>
    <p:sldId id="307" r:id="rId29"/>
    <p:sldId id="308" r:id="rId30"/>
    <p:sldId id="310" r:id="rId31"/>
    <p:sldId id="311" r:id="rId32"/>
    <p:sldId id="312" r:id="rId33"/>
    <p:sldId id="314" r:id="rId34"/>
    <p:sldId id="313" r:id="rId35"/>
    <p:sldId id="316" r:id="rId36"/>
    <p:sldId id="291" r:id="rId37"/>
    <p:sldId id="292" r:id="rId38"/>
    <p:sldId id="317" r:id="rId39"/>
    <p:sldId id="282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8FEBE2D-B1BB-4614-AB8B-4B289B0FAC54}"/>
    <pc:docChg chg="undo custSel addSld modSld">
      <pc:chgData name="Scruel Tao" userId="5ea5c98d59b44d4b" providerId="LiveId" clId="{48FEBE2D-B1BB-4614-AB8B-4B289B0FAC54}" dt="2023-12-10T16:11:26.756" v="792"/>
      <pc:docMkLst>
        <pc:docMk/>
      </pc:docMkLst>
      <pc:sldChg chg="modSp mod">
        <pc:chgData name="Scruel Tao" userId="5ea5c98d59b44d4b" providerId="LiveId" clId="{48FEBE2D-B1BB-4614-AB8B-4B289B0FAC54}" dt="2023-09-19T09:34:21.484" v="11" actId="27636"/>
        <pc:sldMkLst>
          <pc:docMk/>
          <pc:sldMk cId="3745708182" sldId="280"/>
        </pc:sldMkLst>
        <pc:spChg chg="mod">
          <ac:chgData name="Scruel Tao" userId="5ea5c98d59b44d4b" providerId="LiveId" clId="{48FEBE2D-B1BB-4614-AB8B-4B289B0FAC54}" dt="2023-09-19T09:34:21.484" v="1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delSp modSp mod delAnim">
        <pc:chgData name="Scruel Tao" userId="5ea5c98d59b44d4b" providerId="LiveId" clId="{48FEBE2D-B1BB-4614-AB8B-4B289B0FAC54}" dt="2023-12-03T05:47:20.295" v="36" actId="478"/>
        <pc:sldMkLst>
          <pc:docMk/>
          <pc:sldMk cId="890904576" sldId="283"/>
        </pc:sldMkLst>
        <pc:spChg chg="del">
          <ac:chgData name="Scruel Tao" userId="5ea5c98d59b44d4b" providerId="LiveId" clId="{48FEBE2D-B1BB-4614-AB8B-4B289B0FAC54}" dt="2023-12-03T05:47:20.295" v="36" actId="478"/>
          <ac:spMkLst>
            <pc:docMk/>
            <pc:sldMk cId="890904576" sldId="283"/>
            <ac:spMk id="4" creationId="{84F0E68B-1252-143A-5AF6-F61F0B58E739}"/>
          </ac:spMkLst>
        </pc:spChg>
        <pc:spChg chg="del">
          <ac:chgData name="Scruel Tao" userId="5ea5c98d59b44d4b" providerId="LiveId" clId="{48FEBE2D-B1BB-4614-AB8B-4B289B0FAC54}" dt="2023-12-03T05:47:18.371" v="35" actId="478"/>
          <ac:spMkLst>
            <pc:docMk/>
            <pc:sldMk cId="890904576" sldId="283"/>
            <ac:spMk id="6" creationId="{1B143F68-790C-4088-D514-BDD559C74D0F}"/>
          </ac:spMkLst>
        </pc:spChg>
        <pc:spChg chg="del">
          <ac:chgData name="Scruel Tao" userId="5ea5c98d59b44d4b" providerId="LiveId" clId="{48FEBE2D-B1BB-4614-AB8B-4B289B0FAC54}" dt="2023-12-03T05:47:17.323" v="34" actId="478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5:47:15.158" v="33" actId="21"/>
          <ac:spMkLst>
            <pc:docMk/>
            <pc:sldMk cId="890904576" sldId="283"/>
            <ac:spMk id="8" creationId="{C518E866-DA50-5694-5F60-939464F11BC7}"/>
          </ac:spMkLst>
        </pc:spChg>
      </pc:sldChg>
      <pc:sldChg chg="modNotesTx">
        <pc:chgData name="Scruel Tao" userId="5ea5c98d59b44d4b" providerId="LiveId" clId="{48FEBE2D-B1BB-4614-AB8B-4B289B0FAC54}" dt="2023-12-03T08:16:30.231" v="223" actId="20577"/>
        <pc:sldMkLst>
          <pc:docMk/>
          <pc:sldMk cId="1696879397" sldId="287"/>
        </pc:sldMkLst>
      </pc:sldChg>
      <pc:sldChg chg="modNotesTx">
        <pc:chgData name="Scruel Tao" userId="5ea5c98d59b44d4b" providerId="LiveId" clId="{48FEBE2D-B1BB-4614-AB8B-4B289B0FAC54}" dt="2023-12-03T08:19:26.181" v="442" actId="20577"/>
        <pc:sldMkLst>
          <pc:docMk/>
          <pc:sldMk cId="3393143631" sldId="288"/>
        </pc:sldMkLst>
      </pc:sldChg>
      <pc:sldChg chg="modTransition">
        <pc:chgData name="Scruel Tao" userId="5ea5c98d59b44d4b" providerId="LiveId" clId="{48FEBE2D-B1BB-4614-AB8B-4B289B0FAC54}" dt="2023-12-10T16:11:26.756" v="792"/>
        <pc:sldMkLst>
          <pc:docMk/>
          <pc:sldMk cId="498494693" sldId="289"/>
        </pc:sldMkLst>
      </pc:sldChg>
      <pc:sldChg chg="modSp mod">
        <pc:chgData name="Scruel Tao" userId="5ea5c98d59b44d4b" providerId="LiveId" clId="{48FEBE2D-B1BB-4614-AB8B-4B289B0FAC54}" dt="2023-12-03T08:15:14.376" v="144" actId="1076"/>
        <pc:sldMkLst>
          <pc:docMk/>
          <pc:sldMk cId="3815237857" sldId="299"/>
        </pc:sldMkLst>
        <pc:spChg chg="mod">
          <ac:chgData name="Scruel Tao" userId="5ea5c98d59b44d4b" providerId="LiveId" clId="{48FEBE2D-B1BB-4614-AB8B-4B289B0FAC54}" dt="2023-12-03T08:15:14.376" v="144" actId="1076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48FEBE2D-B1BB-4614-AB8B-4B289B0FAC54}" dt="2023-12-03T08:15:12.350" v="143" actId="1076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8:15:07.719" v="142" actId="20577"/>
          <ac:spMkLst>
            <pc:docMk/>
            <pc:sldMk cId="3815237857" sldId="299"/>
            <ac:spMk id="8" creationId="{C518E866-DA50-5694-5F60-939464F11BC7}"/>
          </ac:spMkLst>
        </pc:spChg>
      </pc:sldChg>
      <pc:sldChg chg="addSp modSp mod modAnim">
        <pc:chgData name="Scruel Tao" userId="5ea5c98d59b44d4b" providerId="LiveId" clId="{48FEBE2D-B1BB-4614-AB8B-4B289B0FAC54}" dt="2023-12-03T08:21:21.786" v="460"/>
        <pc:sldMkLst>
          <pc:docMk/>
          <pc:sldMk cId="2781897289" sldId="304"/>
        </pc:sldMkLst>
        <pc:spChg chg="add mod">
          <ac:chgData name="Scruel Tao" userId="5ea5c98d59b44d4b" providerId="LiveId" clId="{48FEBE2D-B1BB-4614-AB8B-4B289B0FAC54}" dt="2023-12-03T08:20:25.238" v="448" actId="1035"/>
          <ac:spMkLst>
            <pc:docMk/>
            <pc:sldMk cId="2781897289" sldId="304"/>
            <ac:spMk id="3" creationId="{C89AD143-DA6A-1472-2467-DB8CD6834D79}"/>
          </ac:spMkLst>
        </pc:spChg>
        <pc:spChg chg="add mod">
          <ac:chgData name="Scruel Tao" userId="5ea5c98d59b44d4b" providerId="LiveId" clId="{48FEBE2D-B1BB-4614-AB8B-4B289B0FAC54}" dt="2023-12-03T08:20:33.751" v="451" actId="1036"/>
          <ac:spMkLst>
            <pc:docMk/>
            <pc:sldMk cId="2781897289" sldId="304"/>
            <ac:spMk id="4" creationId="{0D689B97-E6EE-0CB6-72A6-2B2106FC0E88}"/>
          </ac:spMkLst>
        </pc:spChg>
      </pc:sldChg>
      <pc:sldChg chg="modTransition">
        <pc:chgData name="Scruel Tao" userId="5ea5c98d59b44d4b" providerId="LiveId" clId="{48FEBE2D-B1BB-4614-AB8B-4B289B0FAC54}" dt="2023-12-03T14:20:44.201" v="781"/>
        <pc:sldMkLst>
          <pc:docMk/>
          <pc:sldMk cId="3002572128" sldId="307"/>
        </pc:sldMkLst>
      </pc:sldChg>
      <pc:sldChg chg="modTransition">
        <pc:chgData name="Scruel Tao" userId="5ea5c98d59b44d4b" providerId="LiveId" clId="{48FEBE2D-B1BB-4614-AB8B-4B289B0FAC54}" dt="2023-12-03T14:20:46.039" v="782"/>
        <pc:sldMkLst>
          <pc:docMk/>
          <pc:sldMk cId="3123359339" sldId="308"/>
        </pc:sldMkLst>
      </pc:sldChg>
      <pc:sldChg chg="modTransition">
        <pc:chgData name="Scruel Tao" userId="5ea5c98d59b44d4b" providerId="LiveId" clId="{48FEBE2D-B1BB-4614-AB8B-4B289B0FAC54}" dt="2023-12-03T14:20:50.537" v="783"/>
        <pc:sldMkLst>
          <pc:docMk/>
          <pc:sldMk cId="1197251261" sldId="310"/>
        </pc:sldMkLst>
      </pc:sldChg>
      <pc:sldChg chg="modTransition">
        <pc:chgData name="Scruel Tao" userId="5ea5c98d59b44d4b" providerId="LiveId" clId="{48FEBE2D-B1BB-4614-AB8B-4B289B0FAC54}" dt="2023-12-03T14:20:54.525" v="784"/>
        <pc:sldMkLst>
          <pc:docMk/>
          <pc:sldMk cId="2446612333" sldId="311"/>
        </pc:sldMkLst>
      </pc:sldChg>
      <pc:sldChg chg="modNotesTx">
        <pc:chgData name="Scruel Tao" userId="5ea5c98d59b44d4b" providerId="LiveId" clId="{48FEBE2D-B1BB-4614-AB8B-4B289B0FAC54}" dt="2023-12-03T08:23:53.498" v="470" actId="20577"/>
        <pc:sldMkLst>
          <pc:docMk/>
          <pc:sldMk cId="3482109110" sldId="313"/>
        </pc:sldMkLst>
      </pc:sldChg>
      <pc:sldChg chg="addSp modSp mod modTransition modAnim">
        <pc:chgData name="Scruel Tao" userId="5ea5c98d59b44d4b" providerId="LiveId" clId="{48FEBE2D-B1BB-4614-AB8B-4B289B0FAC54}" dt="2023-12-03T14:20:58.576" v="785"/>
        <pc:sldMkLst>
          <pc:docMk/>
          <pc:sldMk cId="1932026517" sldId="316"/>
        </pc:sldMkLst>
        <pc:spChg chg="add mod">
          <ac:chgData name="Scruel Tao" userId="5ea5c98d59b44d4b" providerId="LiveId" clId="{48FEBE2D-B1BB-4614-AB8B-4B289B0FAC54}" dt="2023-12-03T08:25:47.725" v="477" actId="13822"/>
          <ac:spMkLst>
            <pc:docMk/>
            <pc:sldMk cId="1932026517" sldId="316"/>
            <ac:spMk id="4" creationId="{5A75A114-C5C4-1AF5-313C-2D3E44F08848}"/>
          </ac:spMkLst>
        </pc:spChg>
      </pc:sldChg>
      <pc:sldChg chg="modSp mod modTransition modAnim modNotesTx">
        <pc:chgData name="Scruel Tao" userId="5ea5c98d59b44d4b" providerId="LiveId" clId="{48FEBE2D-B1BB-4614-AB8B-4B289B0FAC54}" dt="2023-12-03T14:21:03.147" v="786"/>
        <pc:sldMkLst>
          <pc:docMk/>
          <pc:sldMk cId="3526460311" sldId="317"/>
        </pc:sldMkLst>
        <pc:spChg chg="mod">
          <ac:chgData name="Scruel Tao" userId="5ea5c98d59b44d4b" providerId="LiveId" clId="{48FEBE2D-B1BB-4614-AB8B-4B289B0FAC54}" dt="2023-12-03T08:27:28.847" v="481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48FEBE2D-B1BB-4614-AB8B-4B289B0FAC54}" dt="2023-12-03T08:30:08.327" v="520" actId="21"/>
          <ac:spMkLst>
            <pc:docMk/>
            <pc:sldMk cId="3526460311" sldId="317"/>
            <ac:spMk id="8" creationId="{C518E866-DA50-5694-5F60-939464F11BC7}"/>
          </ac:spMkLst>
        </pc:spChg>
      </pc:sldChg>
      <pc:sldChg chg="modSp mod modTransition">
        <pc:chgData name="Scruel Tao" userId="5ea5c98d59b44d4b" providerId="LiveId" clId="{48FEBE2D-B1BB-4614-AB8B-4B289B0FAC54}" dt="2023-12-03T14:20:31.646" v="780"/>
        <pc:sldMkLst>
          <pc:docMk/>
          <pc:sldMk cId="1645715619" sldId="369"/>
        </pc:sldMkLst>
        <pc:spChg chg="mod">
          <ac:chgData name="Scruel Tao" userId="5ea5c98d59b44d4b" providerId="LiveId" clId="{48FEBE2D-B1BB-4614-AB8B-4B289B0FAC54}" dt="2023-12-03T08:11:46.906" v="134"/>
          <ac:spMkLst>
            <pc:docMk/>
            <pc:sldMk cId="1645715619" sldId="369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3:59.471" v="140" actId="20577"/>
        <pc:sldMkLst>
          <pc:docMk/>
          <pc:sldMk cId="2055425862" sldId="370"/>
        </pc:sldMkLst>
        <pc:spChg chg="mod">
          <ac:chgData name="Scruel Tao" userId="5ea5c98d59b44d4b" providerId="LiveId" clId="{48FEBE2D-B1BB-4614-AB8B-4B289B0FAC54}" dt="2023-12-03T08:13:59.471" v="140" actId="20577"/>
          <ac:spMkLst>
            <pc:docMk/>
            <pc:sldMk cId="2055425862" sldId="370"/>
            <ac:spMk id="5" creationId="{39B4A8B4-5D17-515C-8782-028B90E6222D}"/>
          </ac:spMkLst>
        </pc:spChg>
        <pc:spChg chg="mod">
          <ac:chgData name="Scruel Tao" userId="5ea5c98d59b44d4b" providerId="LiveId" clId="{48FEBE2D-B1BB-4614-AB8B-4B289B0FAC54}" dt="2023-12-03T08:11:53.644" v="135"/>
          <ac:spMkLst>
            <pc:docMk/>
            <pc:sldMk cId="2055425862" sldId="370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1:40.690" v="133"/>
        <pc:sldMkLst>
          <pc:docMk/>
          <pc:sldMk cId="64072175" sldId="371"/>
        </pc:sldMkLst>
        <pc:spChg chg="mod">
          <ac:chgData name="Scruel Tao" userId="5ea5c98d59b44d4b" providerId="LiveId" clId="{48FEBE2D-B1BB-4614-AB8B-4B289B0FAC54}" dt="2023-12-03T08:11:40.690" v="133"/>
          <ac:spMkLst>
            <pc:docMk/>
            <pc:sldMk cId="64072175" sldId="371"/>
            <ac:spMk id="8" creationId="{C518E866-DA50-5694-5F60-939464F11BC7}"/>
          </ac:spMkLst>
        </pc:spChg>
      </pc:sldChg>
      <pc:sldChg chg="modSp add mod modAnim">
        <pc:chgData name="Scruel Tao" userId="5ea5c98d59b44d4b" providerId="LiveId" clId="{48FEBE2D-B1BB-4614-AB8B-4B289B0FAC54}" dt="2023-12-03T08:11:17.814" v="132" actId="21"/>
        <pc:sldMkLst>
          <pc:docMk/>
          <pc:sldMk cId="641140656" sldId="374"/>
        </pc:sldMkLst>
        <pc:spChg chg="mod">
          <ac:chgData name="Scruel Tao" userId="5ea5c98d59b44d4b" providerId="LiveId" clId="{48FEBE2D-B1BB-4614-AB8B-4B289B0FAC54}" dt="2023-12-03T08:11:17.814" v="132" actId="21"/>
          <ac:spMkLst>
            <pc:docMk/>
            <pc:sldMk cId="641140656" sldId="374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EC034274-841C-4EA1-9A94-DB2CE503F1ED}"/>
    <pc:docChg chg="custSel modSld">
      <pc:chgData name="Scruel Tao" userId="5ea5c98d59b44d4b" providerId="LiveId" clId="{EC034274-841C-4EA1-9A94-DB2CE503F1ED}" dt="2023-12-11T10:06:17.780" v="34" actId="27636"/>
      <pc:docMkLst>
        <pc:docMk/>
      </pc:docMkLst>
      <pc:sldChg chg="modSp mod">
        <pc:chgData name="Scruel Tao" userId="5ea5c98d59b44d4b" providerId="LiveId" clId="{EC034274-841C-4EA1-9A94-DB2CE503F1ED}" dt="2023-12-11T10:06:17.780" v="34" actId="27636"/>
        <pc:sldMkLst>
          <pc:docMk/>
          <pc:sldMk cId="3526460311" sldId="317"/>
        </pc:sldMkLst>
        <pc:spChg chg="mod">
          <ac:chgData name="Scruel Tao" userId="5ea5c98d59b44d4b" providerId="LiveId" clId="{EC034274-841C-4EA1-9A94-DB2CE503F1ED}" dt="2023-12-11T10:06:17.780" v="34" actId="27636"/>
          <ac:spMkLst>
            <pc:docMk/>
            <pc:sldMk cId="3526460311" sldId="317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9840F6C1-5B97-45EC-ADB5-20D518693297}"/>
    <pc:docChg chg="modSld">
      <pc:chgData name="Scruel Tao" userId="5ea5c98d59b44d4b" providerId="LiveId" clId="{9840F6C1-5B97-45EC-ADB5-20D518693297}" dt="2023-08-30T10:51:51.289" v="166" actId="20577"/>
      <pc:docMkLst>
        <pc:docMk/>
      </pc:docMkLst>
      <pc:sldChg chg="modSp mod modNotesTx">
        <pc:chgData name="Scruel Tao" userId="5ea5c98d59b44d4b" providerId="LiveId" clId="{9840F6C1-5B97-45EC-ADB5-20D518693297}" dt="2023-08-30T10:51:51.289" v="166" actId="20577"/>
        <pc:sldMkLst>
          <pc:docMk/>
          <pc:sldMk cId="2886297257" sldId="291"/>
        </pc:sldMkLst>
        <pc:spChg chg="mod">
          <ac:chgData name="Scruel Tao" userId="5ea5c98d59b44d4b" providerId="LiveId" clId="{9840F6C1-5B97-45EC-ADB5-20D518693297}" dt="2023-08-30T10:51:10.202" v="10" actId="21"/>
          <ac:spMkLst>
            <pc:docMk/>
            <pc:sldMk cId="2886297257" sldId="291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图示中左对右错的区别，你能看得出来吗？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参数：即函数需要的信息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range </a:t>
            </a:r>
            <a:r>
              <a:rPr lang="zh-CN" altLang="en-US" dirty="0"/>
              <a:t>的参数范围，也可称为是左闭右开的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0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，关于深</a:t>
            </a:r>
            <a:r>
              <a:rPr lang="zh-CN" altLang="en-US" dirty="0"/>
              <a:t>浅拷贝的相关概念，你可以暂时不做了解，但一定要有一个印象。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注：事实上，元组不仅仅只是”不可变列表“，它还有很多有用的特性。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PEP8</a:t>
            </a:r>
            <a:r>
              <a:rPr lang="zh-CN" altLang="en-US" dirty="0"/>
              <a:t>：</a:t>
            </a:r>
            <a:r>
              <a:rPr lang="en-US" altLang="zh-CN" dirty="0"/>
              <a:t>https://peps.python.org/pep-0008/</a:t>
            </a:r>
          </a:p>
          <a:p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i="0" dirty="0"/>
              <a:t>Python</a:t>
            </a:r>
            <a:r>
              <a:rPr lang="en-US" altLang="zh-CN" dirty="0"/>
              <a:t> Enhancement Proposals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增强提案），一般面向 </a:t>
            </a:r>
            <a:r>
              <a:rPr lang="en-US" altLang="zh-CN" dirty="0"/>
              <a:t>Python </a:t>
            </a:r>
            <a:r>
              <a:rPr lang="zh-CN" altLang="en-US" dirty="0"/>
              <a:t>核心开发人员和 </a:t>
            </a:r>
            <a:r>
              <a:rPr lang="en-US" altLang="zh-CN" dirty="0"/>
              <a:t>Python </a:t>
            </a:r>
            <a:r>
              <a:rPr lang="zh-CN" altLang="en-US" dirty="0"/>
              <a:t>指导委员会，对于初学者来说，</a:t>
            </a:r>
            <a:r>
              <a:rPr lang="en-US" altLang="zh-CN" dirty="0"/>
              <a:t>PEP8 </a:t>
            </a:r>
            <a:r>
              <a:rPr lang="zh-CN" altLang="en-US" dirty="0"/>
              <a:t>是唯一需要了解的提案。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 dirty="0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FC700-3852-2C42-3773-07B00F17E9F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73E51A-BB7B-2CDB-9930-0D32E1BFD8BB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2023-12-11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652912C-8AA8-8E6A-44CE-7D695DA3B59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0" y="394158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6217" y="5542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89AD143-DA6A-1472-2467-DB8CD6834D79}"/>
              </a:ext>
            </a:extLst>
          </p:cNvPr>
          <p:cNvSpPr/>
          <p:nvPr/>
        </p:nvSpPr>
        <p:spPr>
          <a:xfrm>
            <a:off x="5745600" y="2872800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D689B97-E6EE-0CB6-72A6-2B2106FC0E88}"/>
              </a:ext>
            </a:extLst>
          </p:cNvPr>
          <p:cNvSpPr/>
          <p:nvPr/>
        </p:nvSpPr>
        <p:spPr>
          <a:xfrm>
            <a:off x="6387600" y="3573509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A75A114-C5C4-1AF5-313C-2D3E44F08848}"/>
              </a:ext>
            </a:extLst>
          </p:cNvPr>
          <p:cNvSpPr/>
          <p:nvPr/>
        </p:nvSpPr>
        <p:spPr>
          <a:xfrm rot="5400000">
            <a:off x="8519049" y="3612951"/>
            <a:ext cx="220302" cy="3002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禁止这种行为）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设置在按下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键后输入多个空格的自动转换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更多的格式指南会继续谈到，有兴趣可提前读一读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查询并总结列表相关的常用方法和相关函数，与元组进行区分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然后，让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3372</Words>
  <Application>Microsoft Office PowerPoint</Application>
  <PresentationFormat>宽屏</PresentationFormat>
  <Paragraphs>385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4.6设置代码格式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2023-12-11T10:06:19Z</dcterms:modified>
</cp:coreProperties>
</file>