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369" r:id="rId14"/>
    <p:sldId id="291" r:id="rId15"/>
    <p:sldId id="370" r:id="rId16"/>
    <p:sldId id="304" r:id="rId17"/>
    <p:sldId id="292" r:id="rId18"/>
    <p:sldId id="305" r:id="rId19"/>
    <p:sldId id="293" r:id="rId20"/>
    <p:sldId id="306" r:id="rId21"/>
    <p:sldId id="294" r:id="rId22"/>
    <p:sldId id="295" r:id="rId23"/>
    <p:sldId id="371" r:id="rId24"/>
    <p:sldId id="296" r:id="rId25"/>
    <p:sldId id="368" r:id="rId26"/>
    <p:sldId id="298" r:id="rId27"/>
    <p:sldId id="299" r:id="rId28"/>
    <p:sldId id="300" r:id="rId29"/>
    <p:sldId id="297" r:id="rId30"/>
    <p:sldId id="282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2" d="100"/>
          <a:sy n="72" d="100"/>
        </p:scale>
        <p:origin x="72" y="1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B38B6544-768B-45CF-8BF5-97F5670D2594}"/>
    <pc:docChg chg="undo custSel addSld modSld">
      <pc:chgData name="Scruel Tao" userId="5ea5c98d59b44d4b" providerId="LiveId" clId="{B38B6544-768B-45CF-8BF5-97F5670D2594}" dt="2023-12-03T14:20:12.135" v="831"/>
      <pc:docMkLst>
        <pc:docMk/>
      </pc:docMkLst>
      <pc:sldChg chg="modAnim">
        <pc:chgData name="Scruel Tao" userId="5ea5c98d59b44d4b" providerId="LiveId" clId="{B38B6544-768B-45CF-8BF5-97F5670D2594}" dt="2023-12-03T10:00:56.511" v="830"/>
        <pc:sldMkLst>
          <pc:docMk/>
          <pc:sldMk cId="3745708182" sldId="280"/>
        </pc:sldMkLst>
      </pc:sldChg>
      <pc:sldChg chg="modSp">
        <pc:chgData name="Scruel Tao" userId="5ea5c98d59b44d4b" providerId="LiveId" clId="{B38B6544-768B-45CF-8BF5-97F5670D2594}" dt="2023-12-03T08:36:39.282" v="7" actId="255"/>
        <pc:sldMkLst>
          <pc:docMk/>
          <pc:sldMk cId="3407803589" sldId="288"/>
        </pc:sldMkLst>
        <pc:spChg chg="mod">
          <ac:chgData name="Scruel Tao" userId="5ea5c98d59b44d4b" providerId="LiveId" clId="{B38B6544-768B-45CF-8BF5-97F5670D2594}" dt="2023-12-03T08:36:39.282" v="7" actId="255"/>
          <ac:spMkLst>
            <pc:docMk/>
            <pc:sldMk cId="3407803589" sldId="288"/>
            <ac:spMk id="3" creationId="{0E2FC508-1AFD-A957-52F2-FA1DEF2A9D27}"/>
          </ac:spMkLst>
        </pc:spChg>
      </pc:sldChg>
      <pc:sldChg chg="modSp mod">
        <pc:chgData name="Scruel Tao" userId="5ea5c98d59b44d4b" providerId="LiveId" clId="{B38B6544-768B-45CF-8BF5-97F5670D2594}" dt="2023-12-03T08:39:32.157" v="217" actId="1076"/>
        <pc:sldMkLst>
          <pc:docMk/>
          <pc:sldMk cId="140711154" sldId="289"/>
        </pc:sldMkLst>
        <pc:spChg chg="mod">
          <ac:chgData name="Scruel Tao" userId="5ea5c98d59b44d4b" providerId="LiveId" clId="{B38B6544-768B-45CF-8BF5-97F5670D2594}" dt="2023-12-03T08:36:54.855" v="11" actId="255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8:39:32.157" v="217" actId="1076"/>
          <ac:spMkLst>
            <pc:docMk/>
            <pc:sldMk cId="140711154" sldId="289"/>
            <ac:spMk id="5" creationId="{B7A8CE03-6A77-60EC-056E-D7A0019640A3}"/>
          </ac:spMkLst>
        </pc:spChg>
      </pc:sldChg>
      <pc:sldChg chg="addSp delSp modSp mod modAnim">
        <pc:chgData name="Scruel Tao" userId="5ea5c98d59b44d4b" providerId="LiveId" clId="{B38B6544-768B-45CF-8BF5-97F5670D2594}" dt="2023-12-03T09:51:11.184" v="759"/>
        <pc:sldMkLst>
          <pc:docMk/>
          <pc:sldMk cId="3974892786" sldId="290"/>
        </pc:sldMkLst>
        <pc:spChg chg="mod">
          <ac:chgData name="Scruel Tao" userId="5ea5c98d59b44d4b" providerId="LiveId" clId="{B38B6544-768B-45CF-8BF5-97F5670D2594}" dt="2023-12-03T09:51:11.184" v="759"/>
          <ac:spMkLst>
            <pc:docMk/>
            <pc:sldMk cId="3974892786" sldId="290"/>
            <ac:spMk id="3" creationId="{0E2FC508-1AFD-A957-52F2-FA1DEF2A9D27}"/>
          </ac:spMkLst>
        </pc:spChg>
        <pc:spChg chg="add del mod">
          <ac:chgData name="Scruel Tao" userId="5ea5c98d59b44d4b" providerId="LiveId" clId="{B38B6544-768B-45CF-8BF5-97F5670D2594}" dt="2023-12-03T08:40:49.159" v="243" actId="478"/>
          <ac:spMkLst>
            <pc:docMk/>
            <pc:sldMk cId="3974892786" sldId="290"/>
            <ac:spMk id="4" creationId="{D711C78A-150D-8D4D-54FE-131997BE31F3}"/>
          </ac:spMkLst>
        </pc:spChg>
      </pc:sldChg>
      <pc:sldChg chg="delSp modSp mod delAnim modAnim">
        <pc:chgData name="Scruel Tao" userId="5ea5c98d59b44d4b" providerId="LiveId" clId="{B38B6544-768B-45CF-8BF5-97F5670D2594}" dt="2023-12-03T09:57:01.057" v="817"/>
        <pc:sldMkLst>
          <pc:docMk/>
          <pc:sldMk cId="1363497738" sldId="291"/>
        </pc:sldMkLst>
        <pc:spChg chg="mod">
          <ac:chgData name="Scruel Tao" userId="5ea5c98d59b44d4b" providerId="LiveId" clId="{B38B6544-768B-45CF-8BF5-97F5670D2594}" dt="2023-12-03T08:37:03.678" v="13" actId="404"/>
          <ac:spMkLst>
            <pc:docMk/>
            <pc:sldMk cId="1363497738" sldId="291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9:57:01.057" v="817"/>
          <ac:spMkLst>
            <pc:docMk/>
            <pc:sldMk cId="1363497738" sldId="291"/>
            <ac:spMk id="4" creationId="{1240B367-5845-5646-7A17-5047501A0AF2}"/>
          </ac:spMkLst>
        </pc:spChg>
        <pc:spChg chg="del">
          <ac:chgData name="Scruel Tao" userId="5ea5c98d59b44d4b" providerId="LiveId" clId="{B38B6544-768B-45CF-8BF5-97F5670D2594}" dt="2023-12-03T09:56:23.979" v="810" actId="478"/>
          <ac:spMkLst>
            <pc:docMk/>
            <pc:sldMk cId="1363497738" sldId="291"/>
            <ac:spMk id="5" creationId="{C2806D0C-9D45-8455-3EF3-A2BE259C34B7}"/>
          </ac:spMkLst>
        </pc:spChg>
        <pc:spChg chg="del">
          <ac:chgData name="Scruel Tao" userId="5ea5c98d59b44d4b" providerId="LiveId" clId="{B38B6544-768B-45CF-8BF5-97F5670D2594}" dt="2023-12-03T09:56:19.262" v="808" actId="478"/>
          <ac:spMkLst>
            <pc:docMk/>
            <pc:sldMk cId="1363497738" sldId="291"/>
            <ac:spMk id="6" creationId="{E9BFEB5B-C125-3171-A209-780B8C73A101}"/>
          </ac:spMkLst>
        </pc:spChg>
      </pc:sldChg>
      <pc:sldChg chg="modSp mod modNotesTx">
        <pc:chgData name="Scruel Tao" userId="5ea5c98d59b44d4b" providerId="LiveId" clId="{B38B6544-768B-45CF-8BF5-97F5670D2594}" dt="2023-12-03T08:39:01.803" v="216" actId="20577"/>
        <pc:sldMkLst>
          <pc:docMk/>
          <pc:sldMk cId="1527748610" sldId="292"/>
        </pc:sldMkLst>
        <pc:spChg chg="mod">
          <ac:chgData name="Scruel Tao" userId="5ea5c98d59b44d4b" providerId="LiveId" clId="{B38B6544-768B-45CF-8BF5-97F5670D2594}" dt="2023-12-03T08:37:15.792" v="16" actId="108"/>
          <ac:spMkLst>
            <pc:docMk/>
            <pc:sldMk cId="1527748610" sldId="292"/>
            <ac:spMk id="3" creationId="{0E2FC508-1AFD-A957-52F2-FA1DEF2A9D27}"/>
          </ac:spMkLst>
        </pc:spChg>
      </pc:sldChg>
      <pc:sldChg chg="modSp mod">
        <pc:chgData name="Scruel Tao" userId="5ea5c98d59b44d4b" providerId="LiveId" clId="{B38B6544-768B-45CF-8BF5-97F5670D2594}" dt="2023-12-03T08:37:43.502" v="37" actId="20577"/>
        <pc:sldMkLst>
          <pc:docMk/>
          <pc:sldMk cId="4100469980" sldId="293"/>
        </pc:sldMkLst>
        <pc:spChg chg="mod">
          <ac:chgData name="Scruel Tao" userId="5ea5c98d59b44d4b" providerId="LiveId" clId="{B38B6544-768B-45CF-8BF5-97F5670D2594}" dt="2023-12-03T08:37:43.502" v="37" actId="20577"/>
          <ac:spMkLst>
            <pc:docMk/>
            <pc:sldMk cId="4100469980" sldId="293"/>
            <ac:spMk id="3" creationId="{0E2FC508-1AFD-A957-52F2-FA1DEF2A9D27}"/>
          </ac:spMkLst>
        </pc:spChg>
      </pc:sldChg>
      <pc:sldChg chg="delSp mod delAnim">
        <pc:chgData name="Scruel Tao" userId="5ea5c98d59b44d4b" providerId="LiveId" clId="{B38B6544-768B-45CF-8BF5-97F5670D2594}" dt="2023-12-03T09:58:31.865" v="821" actId="478"/>
        <pc:sldMkLst>
          <pc:docMk/>
          <pc:sldMk cId="1222532665" sldId="295"/>
        </pc:sldMkLst>
        <pc:spChg chg="del">
          <ac:chgData name="Scruel Tao" userId="5ea5c98d59b44d4b" providerId="LiveId" clId="{B38B6544-768B-45CF-8BF5-97F5670D2594}" dt="2023-12-03T09:58:31.865" v="821" actId="478"/>
          <ac:spMkLst>
            <pc:docMk/>
            <pc:sldMk cId="1222532665" sldId="295"/>
            <ac:spMk id="5" creationId="{114C6B1E-0645-32EC-965D-5D337B1B8CB3}"/>
          </ac:spMkLst>
        </pc:spChg>
      </pc:sldChg>
      <pc:sldChg chg="addSp modSp mod">
        <pc:chgData name="Scruel Tao" userId="5ea5c98d59b44d4b" providerId="LiveId" clId="{B38B6544-768B-45CF-8BF5-97F5670D2594}" dt="2023-12-03T09:54:07" v="781" actId="1036"/>
        <pc:sldMkLst>
          <pc:docMk/>
          <pc:sldMk cId="1359967824" sldId="304"/>
        </pc:sldMkLst>
        <pc:spChg chg="mod">
          <ac:chgData name="Scruel Tao" userId="5ea5c98d59b44d4b" providerId="LiveId" clId="{B38B6544-768B-45CF-8BF5-97F5670D2594}" dt="2023-12-03T08:37:27.546" v="18" actId="20577"/>
          <ac:spMkLst>
            <pc:docMk/>
            <pc:sldMk cId="1359967824" sldId="304"/>
            <ac:spMk id="3" creationId="{0E2FC508-1AFD-A957-52F2-FA1DEF2A9D27}"/>
          </ac:spMkLst>
        </pc:spChg>
        <pc:spChg chg="add mod">
          <ac:chgData name="Scruel Tao" userId="5ea5c98d59b44d4b" providerId="LiveId" clId="{B38B6544-768B-45CF-8BF5-97F5670D2594}" dt="2023-12-03T09:54:01.222" v="777" actId="1076"/>
          <ac:spMkLst>
            <pc:docMk/>
            <pc:sldMk cId="1359967824" sldId="304"/>
            <ac:spMk id="4" creationId="{A4957835-8435-A9C3-C269-E12CBA652856}"/>
          </ac:spMkLst>
        </pc:spChg>
        <pc:spChg chg="add mod">
          <ac:chgData name="Scruel Tao" userId="5ea5c98d59b44d4b" providerId="LiveId" clId="{B38B6544-768B-45CF-8BF5-97F5670D2594}" dt="2023-12-03T09:54:07" v="781" actId="1036"/>
          <ac:spMkLst>
            <pc:docMk/>
            <pc:sldMk cId="1359967824" sldId="304"/>
            <ac:spMk id="5" creationId="{8F4F95F0-1433-4D0B-16EC-B6D6C2F81EFC}"/>
          </ac:spMkLst>
        </pc:spChg>
      </pc:sldChg>
      <pc:sldChg chg="modSp mod">
        <pc:chgData name="Scruel Tao" userId="5ea5c98d59b44d4b" providerId="LiveId" clId="{B38B6544-768B-45CF-8BF5-97F5670D2594}" dt="2023-12-03T09:55:34.081" v="801" actId="20577"/>
        <pc:sldMkLst>
          <pc:docMk/>
          <pc:sldMk cId="4144585469" sldId="305"/>
        </pc:sldMkLst>
        <pc:spChg chg="mod">
          <ac:chgData name="Scruel Tao" userId="5ea5c98d59b44d4b" providerId="LiveId" clId="{B38B6544-768B-45CF-8BF5-97F5670D2594}" dt="2023-12-03T08:37:35.427" v="27" actId="20577"/>
          <ac:spMkLst>
            <pc:docMk/>
            <pc:sldMk cId="4144585469" sldId="305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9:55:32.568" v="800" actId="20577"/>
          <ac:spMkLst>
            <pc:docMk/>
            <pc:sldMk cId="4144585469" sldId="305"/>
            <ac:spMk id="4" creationId="{564EA136-5442-04A0-129C-D88913C8FD96}"/>
          </ac:spMkLst>
        </pc:spChg>
        <pc:spChg chg="mod">
          <ac:chgData name="Scruel Tao" userId="5ea5c98d59b44d4b" providerId="LiveId" clId="{B38B6544-768B-45CF-8BF5-97F5670D2594}" dt="2023-12-03T09:55:34.081" v="801" actId="20577"/>
          <ac:spMkLst>
            <pc:docMk/>
            <pc:sldMk cId="4144585469" sldId="305"/>
            <ac:spMk id="5" creationId="{F62C3695-EA37-F9E9-52C4-EFDBECCD9244}"/>
          </ac:spMkLst>
        </pc:spChg>
      </pc:sldChg>
      <pc:sldChg chg="addSp delSp modSp mod modNotesTx">
        <pc:chgData name="Scruel Tao" userId="5ea5c98d59b44d4b" providerId="LiveId" clId="{B38B6544-768B-45CF-8BF5-97F5670D2594}" dt="2023-12-03T09:55:23.116" v="799" actId="20577"/>
        <pc:sldMkLst>
          <pc:docMk/>
          <pc:sldMk cId="586481747" sldId="306"/>
        </pc:sldMkLst>
        <pc:spChg chg="mod">
          <ac:chgData name="Scruel Tao" userId="5ea5c98d59b44d4b" providerId="LiveId" clId="{B38B6544-768B-45CF-8BF5-97F5670D2594}" dt="2023-12-03T08:37:49.946" v="47" actId="20577"/>
          <ac:spMkLst>
            <pc:docMk/>
            <pc:sldMk cId="586481747" sldId="306"/>
            <ac:spMk id="3" creationId="{0E2FC508-1AFD-A957-52F2-FA1DEF2A9D27}"/>
          </ac:spMkLst>
        </pc:spChg>
        <pc:spChg chg="add mod">
          <ac:chgData name="Scruel Tao" userId="5ea5c98d59b44d4b" providerId="LiveId" clId="{B38B6544-768B-45CF-8BF5-97F5670D2594}" dt="2023-12-03T09:54:23.438" v="787" actId="1076"/>
          <ac:spMkLst>
            <pc:docMk/>
            <pc:sldMk cId="586481747" sldId="306"/>
            <ac:spMk id="4" creationId="{523D42A1-08D8-82E3-24B5-324C44A4F3A8}"/>
          </ac:spMkLst>
        </pc:spChg>
        <pc:spChg chg="add del mod">
          <ac:chgData name="Scruel Tao" userId="5ea5c98d59b44d4b" providerId="LiveId" clId="{B38B6544-768B-45CF-8BF5-97F5670D2594}" dt="2023-12-03T09:54:20.694" v="785"/>
          <ac:spMkLst>
            <pc:docMk/>
            <pc:sldMk cId="586481747" sldId="306"/>
            <ac:spMk id="5" creationId="{92AC00CA-1EA0-799D-BD2B-00723CE4846B}"/>
          </ac:spMkLst>
        </pc:spChg>
        <pc:spChg chg="add mod">
          <ac:chgData name="Scruel Tao" userId="5ea5c98d59b44d4b" providerId="LiveId" clId="{B38B6544-768B-45CF-8BF5-97F5670D2594}" dt="2023-12-03T09:54:28.426" v="789" actId="1076"/>
          <ac:spMkLst>
            <pc:docMk/>
            <pc:sldMk cId="586481747" sldId="306"/>
            <ac:spMk id="6" creationId="{2F5B1936-28A3-4BB5-BB7E-DF96AC3ADD98}"/>
          </ac:spMkLst>
        </pc:spChg>
        <pc:spChg chg="add mod">
          <ac:chgData name="Scruel Tao" userId="5ea5c98d59b44d4b" providerId="LiveId" clId="{B38B6544-768B-45CF-8BF5-97F5670D2594}" dt="2023-12-03T09:54:34.173" v="791" actId="1076"/>
          <ac:spMkLst>
            <pc:docMk/>
            <pc:sldMk cId="586481747" sldId="306"/>
            <ac:spMk id="7" creationId="{3CB8C1CE-73DF-FAE7-BAFD-51BB7E20F921}"/>
          </ac:spMkLst>
        </pc:spChg>
      </pc:sldChg>
      <pc:sldChg chg="modAnim">
        <pc:chgData name="Scruel Tao" userId="5ea5c98d59b44d4b" providerId="LiveId" clId="{B38B6544-768B-45CF-8BF5-97F5670D2594}" dt="2023-12-03T08:35:23.378" v="2"/>
        <pc:sldMkLst>
          <pc:docMk/>
          <pc:sldMk cId="2228905181" sldId="367"/>
        </pc:sldMkLst>
      </pc:sldChg>
      <pc:sldChg chg="delSp modSp add mod modTransition modNotesTx">
        <pc:chgData name="Scruel Tao" userId="5ea5c98d59b44d4b" providerId="LiveId" clId="{B38B6544-768B-45CF-8BF5-97F5670D2594}" dt="2023-12-03T14:20:12.135" v="831"/>
        <pc:sldMkLst>
          <pc:docMk/>
          <pc:sldMk cId="3677760002" sldId="369"/>
        </pc:sldMkLst>
        <pc:spChg chg="mod">
          <ac:chgData name="Scruel Tao" userId="5ea5c98d59b44d4b" providerId="LiveId" clId="{B38B6544-768B-45CF-8BF5-97F5670D2594}" dt="2023-12-03T09:51:18.228" v="761"/>
          <ac:spMkLst>
            <pc:docMk/>
            <pc:sldMk cId="3677760002" sldId="369"/>
            <ac:spMk id="3" creationId="{0E2FC508-1AFD-A957-52F2-FA1DEF2A9D27}"/>
          </ac:spMkLst>
        </pc:spChg>
        <pc:spChg chg="del">
          <ac:chgData name="Scruel Tao" userId="5ea5c98d59b44d4b" providerId="LiveId" clId="{B38B6544-768B-45CF-8BF5-97F5670D2594}" dt="2023-12-03T08:40:45.418" v="242" actId="478"/>
          <ac:spMkLst>
            <pc:docMk/>
            <pc:sldMk cId="3677760002" sldId="369"/>
            <ac:spMk id="4" creationId="{D711C78A-150D-8D4D-54FE-131997BE31F3}"/>
          </ac:spMkLst>
        </pc:spChg>
        <pc:spChg chg="mod">
          <ac:chgData name="Scruel Tao" userId="5ea5c98d59b44d4b" providerId="LiveId" clId="{B38B6544-768B-45CF-8BF5-97F5670D2594}" dt="2023-12-03T08:42:24.868" v="318" actId="108"/>
          <ac:spMkLst>
            <pc:docMk/>
            <pc:sldMk cId="3677760002" sldId="369"/>
            <ac:spMk id="7" creationId="{12C899D8-51C5-D9B7-A323-E6EFE4AB5C33}"/>
          </ac:spMkLst>
        </pc:spChg>
      </pc:sldChg>
      <pc:sldChg chg="modSp add mod modAnim">
        <pc:chgData name="Scruel Tao" userId="5ea5c98d59b44d4b" providerId="LiveId" clId="{B38B6544-768B-45CF-8BF5-97F5670D2594}" dt="2023-12-03T09:57:21.130" v="819" actId="1076"/>
        <pc:sldMkLst>
          <pc:docMk/>
          <pc:sldMk cId="822248108" sldId="370"/>
        </pc:sldMkLst>
        <pc:spChg chg="mod">
          <ac:chgData name="Scruel Tao" userId="5ea5c98d59b44d4b" providerId="LiveId" clId="{B38B6544-768B-45CF-8BF5-97F5670D2594}" dt="2023-12-03T09:57:21.130" v="819" actId="1076"/>
          <ac:spMkLst>
            <pc:docMk/>
            <pc:sldMk cId="822248108" sldId="370"/>
            <ac:spMk id="6" creationId="{E9BFEB5B-C125-3171-A209-780B8C73A101}"/>
          </ac:spMkLst>
        </pc:spChg>
      </pc:sldChg>
      <pc:sldChg chg="modSp add mod modAnim">
        <pc:chgData name="Scruel Tao" userId="5ea5c98d59b44d4b" providerId="LiveId" clId="{B38B6544-768B-45CF-8BF5-97F5670D2594}" dt="2023-12-03T09:59:49.940" v="828" actId="108"/>
        <pc:sldMkLst>
          <pc:docMk/>
          <pc:sldMk cId="1788499885" sldId="371"/>
        </pc:sldMkLst>
        <pc:spChg chg="mod">
          <ac:chgData name="Scruel Tao" userId="5ea5c98d59b44d4b" providerId="LiveId" clId="{B38B6544-768B-45CF-8BF5-97F5670D2594}" dt="2023-12-03T09:59:49.940" v="828" actId="108"/>
          <ac:spMkLst>
            <pc:docMk/>
            <pc:sldMk cId="1788499885" sldId="371"/>
            <ac:spMk id="4" creationId="{50D9FEDD-66BF-5F86-4BE7-8DACB8F1C0E2}"/>
          </ac:spMkLst>
        </pc:spChg>
      </pc:sldChg>
    </pc:docChg>
  </pc:docChgLst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6-02T13:44:05.669" v="5418" actId="20577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6-02T13:44:05.669" v="5418" actId="20577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6-02T13:44:05.669" v="541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27T02:40:08.731" v="5414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8.731" v="5414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27T02:40:01.896" v="5410" actId="20577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1.896" v="5410" actId="20577"/>
          <ac:spMkLst>
            <pc:docMk/>
            <pc:sldMk cId="3708578349" sldId="301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27T04:11:03.754" v="5417" actId="1037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27T04:11:03.754" v="5417" actId="1037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上面的两个例子：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如果屏幕是激活的（</a:t>
            </a:r>
            <a:r>
              <a:rPr lang="en-US" altLang="zh-CN" dirty="0" err="1"/>
              <a:t>screen_active</a:t>
            </a:r>
            <a:r>
              <a:rPr lang="en-US" altLang="zh-CN" dirty="0"/>
              <a:t> = True</a:t>
            </a:r>
            <a:r>
              <a:rPr lang="zh-CN" altLang="en-US" dirty="0"/>
              <a:t>），且游戏没有被暂停（</a:t>
            </a:r>
            <a:r>
              <a:rPr lang="en-US" altLang="zh-CN" dirty="0" err="1"/>
              <a:t>game_paused</a:t>
            </a:r>
            <a:r>
              <a:rPr lang="en-US" altLang="zh-CN" dirty="0"/>
              <a:t> = False</a:t>
            </a:r>
            <a:r>
              <a:rPr lang="zh-CN" altLang="en-US" dirty="0"/>
              <a:t>），那么游戏被视为是激活的（</a:t>
            </a:r>
            <a:r>
              <a:rPr lang="en-US" altLang="zh-CN" dirty="0" err="1"/>
              <a:t>game_active</a:t>
            </a:r>
            <a:r>
              <a:rPr lang="en-US" altLang="zh-CN" dirty="0"/>
              <a:t> = True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如果用户既不是管理员（</a:t>
            </a:r>
            <a:r>
              <a:rPr lang="en-US" altLang="zh-CN" dirty="0" err="1"/>
              <a:t>admin_user</a:t>
            </a:r>
            <a:r>
              <a:rPr lang="en-US" altLang="zh-CN" dirty="0"/>
              <a:t> = False</a:t>
            </a:r>
            <a:r>
              <a:rPr lang="zh-CN" altLang="en-US" dirty="0"/>
              <a:t>）也不是所有者（</a:t>
            </a:r>
            <a:r>
              <a:rPr lang="en-US" altLang="zh-CN" dirty="0" err="1"/>
              <a:t>owner_user</a:t>
            </a:r>
            <a:r>
              <a:rPr lang="en-US" altLang="zh-CN" dirty="0"/>
              <a:t> = False</a:t>
            </a:r>
            <a:r>
              <a:rPr lang="zh-CN" altLang="en-US" dirty="0"/>
              <a:t>），那么就不能编辑（</a:t>
            </a:r>
            <a:r>
              <a:rPr lang="en-US" altLang="zh-CN" dirty="0" err="1"/>
              <a:t>can_edit</a:t>
            </a:r>
            <a:r>
              <a:rPr lang="en-US" altLang="zh-CN" dirty="0"/>
              <a:t> = False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4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5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如果 </a:t>
            </a:r>
            <a:r>
              <a:rPr lang="en-US" altLang="zh-CN" sz="1200" b="0" i="0" u="none" strike="noStrike" baseline="0" dirty="0">
                <a:latin typeface="FZSSJW--GB1-0"/>
              </a:rPr>
              <a:t>if </a:t>
            </a:r>
            <a:r>
              <a:rPr lang="zh-CN" altLang="en-US" sz="1200" b="0" i="0" u="none" strike="noStrike" baseline="0" dirty="0">
                <a:latin typeface="FZSSJW--GB1-0"/>
              </a:rPr>
              <a:t>语句处的条件为 </a:t>
            </a:r>
            <a:r>
              <a:rPr lang="en-US" altLang="zh-CN" sz="1200" b="0" i="0" u="none" strike="noStrike" baseline="0" dirty="0">
                <a:latin typeface="FZSSJW--GB1-0"/>
              </a:rPr>
              <a:t>True</a:t>
            </a:r>
            <a:r>
              <a:rPr lang="zh-CN" altLang="en-US" sz="1200" b="0" i="0" u="none" strike="noStrike" baseline="0" dirty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 dirty="0">
                <a:latin typeface="TheSansMonoCondensed-"/>
              </a:rPr>
              <a:t>False</a:t>
            </a:r>
            <a:r>
              <a:rPr lang="zh-CN" altLang="en-US" sz="1200" b="0" i="0" u="none" strike="noStrike" baseline="0" dirty="0">
                <a:latin typeface="FZSSJW--GB1-0"/>
              </a:rPr>
              <a:t>，就执行</a:t>
            </a:r>
            <a:r>
              <a:rPr lang="zh-CN" altLang="en-US" sz="1200" b="0" i="0" u="none" strike="noStrike" baseline="0" dirty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 dirty="0">
                <a:latin typeface="Wingdings2"/>
              </a:rPr>
              <a:t>else </a:t>
            </a:r>
            <a:r>
              <a:rPr lang="zh-CN" altLang="en-US" sz="1200" b="0" i="0" u="none" strike="noStrike" baseline="0" dirty="0">
                <a:latin typeface="Wingdings2"/>
              </a:rPr>
              <a:t>后的）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这次 </a:t>
            </a:r>
            <a:r>
              <a:rPr lang="en-US" altLang="zh-CN" sz="1200" b="0" i="0" u="none" strike="noStrike" baseline="0" dirty="0">
                <a:latin typeface="TheSansMonoCondensed-"/>
              </a:rPr>
              <a:t>age </a:t>
            </a:r>
            <a:r>
              <a:rPr lang="zh-CN" altLang="en-US" sz="1200" b="0" i="0" u="none" strike="noStrike" baseline="0" dirty="0">
                <a:latin typeface="FZSSJW--GB1-0"/>
              </a:rPr>
              <a:t>小于 </a:t>
            </a:r>
            <a:r>
              <a:rPr lang="en-US" altLang="zh-CN" sz="1200" b="0" i="0" u="none" strike="noStrike" baseline="0" dirty="0">
                <a:latin typeface="TheSansMonoCondensed-"/>
              </a:rPr>
              <a:t>18</a:t>
            </a:r>
            <a:r>
              <a:rPr lang="zh-CN" altLang="en-US" sz="1200" b="0" i="0" u="none" strike="noStrike" baseline="0" dirty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 dirty="0">
                <a:latin typeface="TheSansMonoCondensed-"/>
              </a:rPr>
              <a:t>else </a:t>
            </a:r>
            <a:r>
              <a:rPr lang="zh-CN" altLang="en-US" sz="1200" b="0" i="0" u="none" strike="noStrike" baseline="0" dirty="0">
                <a:latin typeface="FZSSJW--GB1-0"/>
              </a:rPr>
              <a:t>代码块中的代码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elif</a:t>
            </a:r>
            <a:r>
              <a:rPr lang="en-US" altLang="zh-CN" dirty="0"/>
              <a:t>: </a:t>
            </a:r>
            <a:r>
              <a:rPr lang="zh-CN" altLang="en-US" dirty="0"/>
              <a:t>即 </a:t>
            </a:r>
            <a:r>
              <a:rPr lang="en-US" altLang="zh-CN" dirty="0"/>
              <a:t>else if </a:t>
            </a:r>
            <a:r>
              <a:rPr lang="zh-CN" altLang="en-US" dirty="0"/>
              <a:t>的缩写形式，</a:t>
            </a:r>
            <a:r>
              <a:rPr lang="en-US" altLang="zh-CN" dirty="0"/>
              <a:t>python </a:t>
            </a:r>
            <a:r>
              <a:rPr lang="zh-CN" altLang="en-US" dirty="0"/>
              <a:t>偏好在无歧义的地方多使用缩写形式，能少打一些字符。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FZSSJW--GB1-0"/>
              </a:rPr>
              <a:t>当用户年满 </a:t>
            </a:r>
            <a:r>
              <a:rPr lang="en-US" altLang="zh-CN" sz="1200" b="0" i="0" u="none" strike="noStrike" baseline="0" dirty="0">
                <a:latin typeface="TimesNewRoman"/>
              </a:rPr>
              <a:t>18 </a:t>
            </a:r>
            <a:r>
              <a:rPr lang="zh-CN" altLang="en-US" sz="1200" b="0" i="0" u="none" strike="noStrike" baseline="0" dirty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 dirty="0">
                <a:latin typeface="TheSansMonoCondensed-"/>
              </a:rPr>
              <a:t>else </a:t>
            </a:r>
            <a:r>
              <a:rPr lang="zh-CN" altLang="en-US" sz="1200" b="0" i="0" u="none" strike="noStrike" baseline="0" dirty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 dirty="0">
                <a:latin typeface="TimesNewRoman"/>
              </a:rPr>
              <a:t>40 </a:t>
            </a:r>
            <a:r>
              <a:rPr lang="zh-CN" altLang="en-US" sz="1200" b="0" i="0" u="none" strike="noStrike" baseline="0" dirty="0">
                <a:latin typeface="FZSSJW--GB1-0"/>
              </a:rPr>
              <a:t>美元。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6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E58A3"/>
                </a:solidFill>
                <a:ea typeface="+mn-ea"/>
              </a:rPr>
              <a:t>and</a:t>
            </a:r>
            <a:r>
              <a:rPr lang="zh-CN" altLang="en-US" b="1" i="0" u="none" strike="noStrike" baseline="0" dirty="0">
                <a:solidFill>
                  <a:srgbClr val="333333"/>
                </a:solidFill>
              </a:rPr>
              <a:t>、</a:t>
            </a:r>
            <a:r>
              <a:rPr lang="en-US" altLang="zh-CN" b="1" dirty="0">
                <a:solidFill>
                  <a:srgbClr val="9E58A3"/>
                </a:solidFill>
                <a:ea typeface="+mn-ea"/>
              </a:rPr>
              <a:t>or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E58A3"/>
                </a:solidFill>
                <a:ea typeface="+mn-ea"/>
              </a:rPr>
              <a:t>not</a:t>
            </a:r>
            <a:r>
              <a:rPr lang="en-US" altLang="zh-CN" b="0" i="0" u="none" strike="noStrike" baseline="0" dirty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en-US" altLang="zh-CN" b="1" dirty="0">
                <a:solidFill>
                  <a:srgbClr val="9E58A3"/>
                </a:solidFill>
                <a:ea typeface="+mn-ea"/>
              </a:rPr>
              <a:t>in</a:t>
            </a:r>
            <a:r>
              <a:rPr lang="en-US" altLang="zh-CN" b="0" i="0" u="none" strike="noStrike" baseline="0" dirty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6829" y="3564622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 dirty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</a:rPr>
              <a:t>条件测试的别名，结果不是 </a:t>
            </a:r>
            <a:r>
              <a:rPr lang="en-US" altLang="zh-CN" b="1" dirty="0">
                <a:solidFill>
                  <a:srgbClr val="9E58A3"/>
                </a:solidFill>
              </a:rPr>
              <a:t>True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</a:rPr>
              <a:t>就是 </a:t>
            </a:r>
            <a:r>
              <a:rPr lang="en-US" altLang="zh-CN" b="1" dirty="0">
                <a:solidFill>
                  <a:srgbClr val="9E58A3"/>
                </a:solidFill>
              </a:rPr>
              <a:t>False</a:t>
            </a:r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</a:rPr>
              <a:t>布尔值变量</a:t>
            </a:r>
            <a:r>
              <a:rPr lang="zh-CN" altLang="en-US" dirty="0">
                <a:latin typeface="微软雅黑" panose="020B0503020204020204" pitchFamily="34" charset="-122"/>
              </a:rPr>
              <a:t>：存储布尔表达式结果的变量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 dirty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：条件测试的别名</a:t>
            </a:r>
            <a:r>
              <a:rPr lang="zh-CN" altLang="en-US" dirty="0">
                <a:latin typeface="微软雅黑" panose="020B0503020204020204" pitchFamily="34" charset="-122"/>
              </a:rPr>
              <a:t>，结果不是 </a:t>
            </a:r>
            <a:r>
              <a:rPr lang="en-US" altLang="zh-CN" b="1" dirty="0">
                <a:solidFill>
                  <a:srgbClr val="9E58A3"/>
                </a:solidFill>
              </a:rPr>
              <a:t>True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</a:rPr>
              <a:t>就是 </a:t>
            </a:r>
            <a:r>
              <a:rPr lang="en-US" altLang="zh-CN" b="1" dirty="0">
                <a:solidFill>
                  <a:srgbClr val="9E58A3"/>
                </a:solidFill>
              </a:rPr>
              <a:t>False</a:t>
            </a:r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</a:rPr>
              <a:t>布尔值变量</a:t>
            </a:r>
            <a:r>
              <a:rPr lang="zh-CN" altLang="en-US" dirty="0">
                <a:latin typeface="微软雅黑" panose="020B0503020204020204" pitchFamily="34" charset="-122"/>
              </a:rPr>
              <a:t>：存储布尔表达式结果的变量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4" y="3235612"/>
            <a:ext cx="814704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screen_active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not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game_paused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admin_user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owner_user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60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"You are old enough to vote!"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"Have you registered to vote yet?"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6973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A4957835-8435-A9C3-C269-E12CBA652856}"/>
              </a:ext>
            </a:extLst>
          </p:cNvPr>
          <p:cNvSpPr/>
          <p:nvPr/>
        </p:nvSpPr>
        <p:spPr>
          <a:xfrm>
            <a:off x="1500278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4F95F0-1433-4D0B-16EC-B6D6C2F81EFC}"/>
              </a:ext>
            </a:extLst>
          </p:cNvPr>
          <p:cNvSpPr/>
          <p:nvPr/>
        </p:nvSpPr>
        <p:spPr>
          <a:xfrm>
            <a:off x="1500278" y="463242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23D42A1-08D8-82E3-24B5-324C44A4F3A8}"/>
              </a:ext>
            </a:extLst>
          </p:cNvPr>
          <p:cNvSpPr/>
          <p:nvPr/>
        </p:nvSpPr>
        <p:spPr>
          <a:xfrm>
            <a:off x="1932278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5B1936-28A3-4BB5-BB7E-DF96AC3ADD98}"/>
              </a:ext>
            </a:extLst>
          </p:cNvPr>
          <p:cNvSpPr/>
          <p:nvPr/>
        </p:nvSpPr>
        <p:spPr>
          <a:xfrm>
            <a:off x="1932277" y="4291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CB8C1CE-73DF-FAE7-BAFD-51BB7E20F921}"/>
              </a:ext>
            </a:extLst>
          </p:cNvPr>
          <p:cNvSpPr/>
          <p:nvPr/>
        </p:nvSpPr>
        <p:spPr>
          <a:xfrm>
            <a:off x="1932277" y="53017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'pepperoni' in requested_toppings: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'extra cheese' in requested_toppings: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2878</Words>
  <Application>Microsoft Office PowerPoint</Application>
  <PresentationFormat>宽屏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2023-12-03T14:20:21Z</dcterms:modified>
</cp:coreProperties>
</file>