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366" r:id="rId3"/>
    <p:sldId id="257" r:id="rId4"/>
    <p:sldId id="286" r:id="rId5"/>
    <p:sldId id="303" r:id="rId6"/>
    <p:sldId id="376" r:id="rId7"/>
    <p:sldId id="377" r:id="rId8"/>
    <p:sldId id="28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70" r:id="rId18"/>
    <p:sldId id="372" r:id="rId19"/>
    <p:sldId id="375" r:id="rId20"/>
    <p:sldId id="374" r:id="rId21"/>
    <p:sldId id="305" r:id="rId22"/>
    <p:sldId id="284" r:id="rId23"/>
    <p:sldId id="307" r:id="rId24"/>
    <p:sldId id="306" r:id="rId25"/>
    <p:sldId id="298" r:id="rId26"/>
    <p:sldId id="299" r:id="rId27"/>
    <p:sldId id="300" r:id="rId28"/>
    <p:sldId id="308" r:id="rId29"/>
    <p:sldId id="282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6" d="100"/>
          <a:sy n="76" d="100"/>
        </p:scale>
        <p:origin x="14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90F6E66C-EDE2-4E69-89C8-78233A222532}"/>
    <pc:docChg chg="undo redo custSel modSld">
      <pc:chgData name="Scruel Tao" userId="5ea5c98d59b44d4b" providerId="LiveId" clId="{90F6E66C-EDE2-4E69-89C8-78233A222532}" dt="2023-12-03T10:37:30.764" v="334" actId="20577"/>
      <pc:docMkLst>
        <pc:docMk/>
      </pc:docMkLst>
      <pc:sldChg chg="modSp modAnim">
        <pc:chgData name="Scruel Tao" userId="5ea5c98d59b44d4b" providerId="LiveId" clId="{90F6E66C-EDE2-4E69-89C8-78233A222532}" dt="2023-12-03T10:09:29.729" v="210" actId="20577"/>
        <pc:sldMkLst>
          <pc:docMk/>
          <pc:sldMk cId="3210565020" sldId="283"/>
        </pc:sldMkLst>
        <pc:spChg chg="mod">
          <ac:chgData name="Scruel Tao" userId="5ea5c98d59b44d4b" providerId="LiveId" clId="{90F6E66C-EDE2-4E69-89C8-78233A222532}" dt="2023-12-03T10:09:29.729" v="210" actId="20577"/>
          <ac:spMkLst>
            <pc:docMk/>
            <pc:sldMk cId="3210565020" sldId="283"/>
            <ac:spMk id="4" creationId="{85D6D174-6A04-9AED-7984-BD4330ED7E3A}"/>
          </ac:spMkLst>
        </pc:spChg>
      </pc:sldChg>
      <pc:sldChg chg="modAnim">
        <pc:chgData name="Scruel Tao" userId="5ea5c98d59b44d4b" providerId="LiveId" clId="{90F6E66C-EDE2-4E69-89C8-78233A222532}" dt="2023-12-03T10:04:14.505" v="88"/>
        <pc:sldMkLst>
          <pc:docMk/>
          <pc:sldMk cId="3618025480" sldId="286"/>
        </pc:sldMkLst>
      </pc:sldChg>
      <pc:sldChg chg="modSp mod">
        <pc:chgData name="Scruel Tao" userId="5ea5c98d59b44d4b" providerId="LiveId" clId="{90F6E66C-EDE2-4E69-89C8-78233A222532}" dt="2023-12-03T10:09:37.881" v="213"/>
        <pc:sldMkLst>
          <pc:docMk/>
          <pc:sldMk cId="2877461038" sldId="288"/>
        </pc:sldMkLst>
        <pc:spChg chg="mod">
          <ac:chgData name="Scruel Tao" userId="5ea5c98d59b44d4b" providerId="LiveId" clId="{90F6E66C-EDE2-4E69-89C8-78233A222532}" dt="2023-12-03T10:09:37.881" v="213"/>
          <ac:spMkLst>
            <pc:docMk/>
            <pc:sldMk cId="2877461038" sldId="288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42.806" v="216"/>
        <pc:sldMkLst>
          <pc:docMk/>
          <pc:sldMk cId="348119642" sldId="289"/>
        </pc:sldMkLst>
        <pc:spChg chg="mod">
          <ac:chgData name="Scruel Tao" userId="5ea5c98d59b44d4b" providerId="LiveId" clId="{90F6E66C-EDE2-4E69-89C8-78233A222532}" dt="2023-12-03T10:09:42.806" v="216"/>
          <ac:spMkLst>
            <pc:docMk/>
            <pc:sldMk cId="348119642" sldId="289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46.416" v="219"/>
        <pc:sldMkLst>
          <pc:docMk/>
          <pc:sldMk cId="1685143547" sldId="290"/>
        </pc:sldMkLst>
        <pc:spChg chg="mod">
          <ac:chgData name="Scruel Tao" userId="5ea5c98d59b44d4b" providerId="LiveId" clId="{90F6E66C-EDE2-4E69-89C8-78233A222532}" dt="2023-12-03T10:09:46.416" v="219"/>
          <ac:spMkLst>
            <pc:docMk/>
            <pc:sldMk cId="1685143547" sldId="290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50.186" v="222"/>
        <pc:sldMkLst>
          <pc:docMk/>
          <pc:sldMk cId="1485813308" sldId="291"/>
        </pc:sldMkLst>
        <pc:spChg chg="mod">
          <ac:chgData name="Scruel Tao" userId="5ea5c98d59b44d4b" providerId="LiveId" clId="{90F6E66C-EDE2-4E69-89C8-78233A222532}" dt="2023-12-03T10:09:50.186" v="222"/>
          <ac:spMkLst>
            <pc:docMk/>
            <pc:sldMk cId="1485813308" sldId="291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53.494" v="225"/>
        <pc:sldMkLst>
          <pc:docMk/>
          <pc:sldMk cId="3821772885" sldId="292"/>
        </pc:sldMkLst>
        <pc:spChg chg="mod">
          <ac:chgData name="Scruel Tao" userId="5ea5c98d59b44d4b" providerId="LiveId" clId="{90F6E66C-EDE2-4E69-89C8-78233A222532}" dt="2023-12-03T10:09:53.494" v="225"/>
          <ac:spMkLst>
            <pc:docMk/>
            <pc:sldMk cId="3821772885" sldId="292"/>
            <ac:spMk id="4" creationId="{85D6D174-6A04-9AED-7984-BD4330ED7E3A}"/>
          </ac:spMkLst>
        </pc:spChg>
      </pc:sldChg>
      <pc:sldChg chg="modAnim">
        <pc:chgData name="Scruel Tao" userId="5ea5c98d59b44d4b" providerId="LiveId" clId="{90F6E66C-EDE2-4E69-89C8-78233A222532}" dt="2023-12-03T10:29:44.016" v="227"/>
        <pc:sldMkLst>
          <pc:docMk/>
          <pc:sldMk cId="2065461227" sldId="293"/>
        </pc:sldMkLst>
      </pc:sldChg>
      <pc:sldChg chg="addSp modSp mod chgLayout">
        <pc:chgData name="Scruel Tao" userId="5ea5c98d59b44d4b" providerId="LiveId" clId="{90F6E66C-EDE2-4E69-89C8-78233A222532}" dt="2023-12-03T10:05:59.072" v="162" actId="1036"/>
        <pc:sldMkLst>
          <pc:docMk/>
          <pc:sldMk cId="4005172658" sldId="303"/>
        </pc:sldMkLst>
        <pc:spChg chg="mod ord">
          <ac:chgData name="Scruel Tao" userId="5ea5c98d59b44d4b" providerId="LiveId" clId="{90F6E66C-EDE2-4E69-89C8-78233A222532}" dt="2023-12-03T10:03:07.718" v="63" actId="700"/>
          <ac:spMkLst>
            <pc:docMk/>
            <pc:sldMk cId="4005172658" sldId="303"/>
            <ac:spMk id="2" creationId="{BAD162F0-2175-84E9-2387-55F669162449}"/>
          </ac:spMkLst>
        </pc:spChg>
        <pc:spChg chg="add mod ord">
          <ac:chgData name="Scruel Tao" userId="5ea5c98d59b44d4b" providerId="LiveId" clId="{90F6E66C-EDE2-4E69-89C8-78233A222532}" dt="2023-12-03T10:04:27.399" v="90" actId="21"/>
          <ac:spMkLst>
            <pc:docMk/>
            <pc:sldMk cId="4005172658" sldId="303"/>
            <ac:spMk id="3" creationId="{5A02116E-3AED-9BB8-B348-7C84B9A10060}"/>
          </ac:spMkLst>
        </pc:spChg>
        <pc:spChg chg="mod">
          <ac:chgData name="Scruel Tao" userId="5ea5c98d59b44d4b" providerId="LiveId" clId="{90F6E66C-EDE2-4E69-89C8-78233A222532}" dt="2023-12-03T10:04:04.916" v="87" actId="1038"/>
          <ac:spMkLst>
            <pc:docMk/>
            <pc:sldMk cId="4005172658" sldId="303"/>
            <ac:spMk id="14" creationId="{0E3316AF-03D2-E954-8D9C-19BFF8D01C35}"/>
          </ac:spMkLst>
        </pc:spChg>
        <pc:picChg chg="mod">
          <ac:chgData name="Scruel Tao" userId="5ea5c98d59b44d4b" providerId="LiveId" clId="{90F6E66C-EDE2-4E69-89C8-78233A222532}" dt="2023-12-03T10:05:59.072" v="162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modSp mod modAnim">
        <pc:chgData name="Scruel Tao" userId="5ea5c98d59b44d4b" providerId="LiveId" clId="{90F6E66C-EDE2-4E69-89C8-78233A222532}" dt="2023-12-03T10:35:03.586" v="265" actId="20577"/>
        <pc:sldMkLst>
          <pc:docMk/>
          <pc:sldMk cId="4150484648" sldId="370"/>
        </pc:sldMkLst>
        <pc:spChg chg="mod">
          <ac:chgData name="Scruel Tao" userId="5ea5c98d59b44d4b" providerId="LiveId" clId="{90F6E66C-EDE2-4E69-89C8-78233A222532}" dt="2023-12-03T10:33:30.445" v="234" actId="20577"/>
          <ac:spMkLst>
            <pc:docMk/>
            <pc:sldMk cId="4150484648" sldId="370"/>
            <ac:spMk id="4" creationId="{85D6D174-6A04-9AED-7984-BD4330ED7E3A}"/>
          </ac:spMkLst>
        </pc:spChg>
        <pc:spChg chg="add mod">
          <ac:chgData name="Scruel Tao" userId="5ea5c98d59b44d4b" providerId="LiveId" clId="{90F6E66C-EDE2-4E69-89C8-78233A222532}" dt="2023-12-03T10:35:03.586" v="265" actId="20577"/>
          <ac:spMkLst>
            <pc:docMk/>
            <pc:sldMk cId="4150484648" sldId="370"/>
            <ac:spMk id="5" creationId="{9C922FF5-5FF8-FEC1-92B6-55AB1FDE9C2A}"/>
          </ac:spMkLst>
        </pc:spChg>
      </pc:sldChg>
      <pc:sldChg chg="modSp mod">
        <pc:chgData name="Scruel Tao" userId="5ea5c98d59b44d4b" providerId="LiveId" clId="{90F6E66C-EDE2-4E69-89C8-78233A222532}" dt="2023-12-03T10:35:45.234" v="299" actId="20577"/>
        <pc:sldMkLst>
          <pc:docMk/>
          <pc:sldMk cId="2142768243" sldId="372"/>
        </pc:sldMkLst>
        <pc:spChg chg="mod">
          <ac:chgData name="Scruel Tao" userId="5ea5c98d59b44d4b" providerId="LiveId" clId="{90F6E66C-EDE2-4E69-89C8-78233A222532}" dt="2023-12-03T10:35:45.234" v="299" actId="20577"/>
          <ac:spMkLst>
            <pc:docMk/>
            <pc:sldMk cId="2142768243" sldId="372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37:30.764" v="334" actId="20577"/>
        <pc:sldMkLst>
          <pc:docMk/>
          <pc:sldMk cId="402016715" sldId="374"/>
        </pc:sldMkLst>
        <pc:spChg chg="mod">
          <ac:chgData name="Scruel Tao" userId="5ea5c98d59b44d4b" providerId="LiveId" clId="{90F6E66C-EDE2-4E69-89C8-78233A222532}" dt="2023-12-03T10:37:30.764" v="334" actId="20577"/>
          <ac:spMkLst>
            <pc:docMk/>
            <pc:sldMk cId="402016715" sldId="374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36:44.790" v="328" actId="20577"/>
        <pc:sldMkLst>
          <pc:docMk/>
          <pc:sldMk cId="310738446" sldId="375"/>
        </pc:sldMkLst>
        <pc:spChg chg="mod">
          <ac:chgData name="Scruel Tao" userId="5ea5c98d59b44d4b" providerId="LiveId" clId="{90F6E66C-EDE2-4E69-89C8-78233A222532}" dt="2023-12-03T10:36:44.790" v="328" actId="20577"/>
          <ac:spMkLst>
            <pc:docMk/>
            <pc:sldMk cId="310738446" sldId="375"/>
            <ac:spMk id="4" creationId="{85D6D174-6A04-9AED-7984-BD4330ED7E3A}"/>
          </ac:spMkLst>
        </pc:spChg>
      </pc:sldChg>
      <pc:sldChg chg="addSp modSp mod modAnim chgLayout">
        <pc:chgData name="Scruel Tao" userId="5ea5c98d59b44d4b" providerId="LiveId" clId="{90F6E66C-EDE2-4E69-89C8-78233A222532}" dt="2023-12-03T10:07:09.468" v="165"/>
        <pc:sldMkLst>
          <pc:docMk/>
          <pc:sldMk cId="3746649369" sldId="376"/>
        </pc:sldMkLst>
        <pc:spChg chg="mod ord">
          <ac:chgData name="Scruel Tao" userId="5ea5c98d59b44d4b" providerId="LiveId" clId="{90F6E66C-EDE2-4E69-89C8-78233A222532}" dt="2023-12-03T10:02:39.276" v="0" actId="700"/>
          <ac:spMkLst>
            <pc:docMk/>
            <pc:sldMk cId="3746649369" sldId="376"/>
            <ac:spMk id="2" creationId="{BAD162F0-2175-84E9-2387-55F669162449}"/>
          </ac:spMkLst>
        </pc:spChg>
        <pc:spChg chg="add mod ord">
          <ac:chgData name="Scruel Tao" userId="5ea5c98d59b44d4b" providerId="LiveId" clId="{90F6E66C-EDE2-4E69-89C8-78233A222532}" dt="2023-12-03T10:06:34.264" v="163"/>
          <ac:spMkLst>
            <pc:docMk/>
            <pc:sldMk cId="3746649369" sldId="376"/>
            <ac:spMk id="3" creationId="{9999C155-A13C-2621-03F6-EB459BEF36BA}"/>
          </ac:spMkLst>
        </pc:spChg>
        <pc:spChg chg="mod">
          <ac:chgData name="Scruel Tao" userId="5ea5c98d59b44d4b" providerId="LiveId" clId="{90F6E66C-EDE2-4E69-89C8-78233A222532}" dt="2023-12-03T10:06:42.248" v="164" actId="207"/>
          <ac:spMkLst>
            <pc:docMk/>
            <pc:sldMk cId="3746649369" sldId="376"/>
            <ac:spMk id="14" creationId="{0E3316AF-03D2-E954-8D9C-19BFF8D01C35}"/>
          </ac:spMkLst>
        </pc:spChg>
        <pc:picChg chg="mod">
          <ac:chgData name="Scruel Tao" userId="5ea5c98d59b44d4b" providerId="LiveId" clId="{90F6E66C-EDE2-4E69-89C8-78233A222532}" dt="2023-12-03T10:05:50.380" v="161" actId="1035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90F6E66C-EDE2-4E69-89C8-78233A222532}" dt="2023-12-03T10:05:50.380" v="161" actId="1035"/>
          <ac:picMkLst>
            <pc:docMk/>
            <pc:sldMk cId="3746649369" sldId="376"/>
            <ac:picMk id="17" creationId="{B4BA9574-9B96-B884-236F-FE5B9F192448}"/>
          </ac:picMkLst>
        </pc:picChg>
      </pc:sldChg>
      <pc:sldChg chg="addSp delSp modSp mod modAnim">
        <pc:chgData name="Scruel Tao" userId="5ea5c98d59b44d4b" providerId="LiveId" clId="{90F6E66C-EDE2-4E69-89C8-78233A222532}" dt="2023-12-03T10:09:01.489" v="193"/>
        <pc:sldMkLst>
          <pc:docMk/>
          <pc:sldMk cId="428468609" sldId="377"/>
        </pc:sldMkLst>
        <pc:spChg chg="add mod">
          <ac:chgData name="Scruel Tao" userId="5ea5c98d59b44d4b" providerId="LiveId" clId="{90F6E66C-EDE2-4E69-89C8-78233A222532}" dt="2023-12-03T10:08:48.079" v="191" actId="1076"/>
          <ac:spMkLst>
            <pc:docMk/>
            <pc:sldMk cId="428468609" sldId="377"/>
            <ac:spMk id="4" creationId="{ED9C3CBF-649C-456F-08A1-19F27C8CD37B}"/>
          </ac:spMkLst>
        </pc:spChg>
        <pc:spChg chg="add del mod">
          <ac:chgData name="Scruel Tao" userId="5ea5c98d59b44d4b" providerId="LiveId" clId="{90F6E66C-EDE2-4E69-89C8-78233A222532}" dt="2023-12-03T10:07:57.399" v="172" actId="478"/>
          <ac:spMkLst>
            <pc:docMk/>
            <pc:sldMk cId="428468609" sldId="377"/>
            <ac:spMk id="6" creationId="{E81610C6-56B4-6E53-C048-0AEF0BB9C08F}"/>
          </ac:spMkLst>
        </pc:spChg>
        <pc:spChg chg="del mod">
          <ac:chgData name="Scruel Tao" userId="5ea5c98d59b44d4b" providerId="LiveId" clId="{90F6E66C-EDE2-4E69-89C8-78233A222532}" dt="2023-12-03T10:07:54.586" v="170" actId="478"/>
          <ac:spMkLst>
            <pc:docMk/>
            <pc:sldMk cId="428468609" sldId="377"/>
            <ac:spMk id="7" creationId="{0F4A2D72-7588-A1A6-108F-2A6CC629E742}"/>
          </ac:spMkLst>
        </pc:spChg>
        <pc:spChg chg="add mod">
          <ac:chgData name="Scruel Tao" userId="5ea5c98d59b44d4b" providerId="LiveId" clId="{90F6E66C-EDE2-4E69-89C8-78233A222532}" dt="2023-12-03T10:08:17.081" v="178" actId="1076"/>
          <ac:spMkLst>
            <pc:docMk/>
            <pc:sldMk cId="428468609" sldId="377"/>
            <ac:spMk id="9" creationId="{1C48257C-ECFA-4DA8-A076-ECED3B7D23F9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undo redo custSel addSld delSld modSld sldOrd modMainMaster">
      <pc:chgData name="Scruel Tao" userId="5ea5c98d59b44d4b" providerId="LiveId" clId="{88D73D01-CABB-4B2D-80EC-648726E3C219}" dt="2023-06-02T13:43:51.723" v="6398" actId="20577"/>
      <pc:docMkLst>
        <pc:docMk/>
      </pc:docMkLst>
      <pc:sldChg chg="addSp delSp modSp add del mod modTransition">
        <pc:chgData name="Scruel Tao" userId="5ea5c98d59b44d4b" providerId="LiveId" clId="{88D73D01-CABB-4B2D-80EC-648726E3C219}" dt="2023-05-05T14:59:33.343" v="4422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4:44:19.770" v="2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8D73D01-CABB-4B2D-80EC-648726E3C219}" dt="2023-04-26T04:45:06.262" v="4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88D73D01-CABB-4B2D-80EC-648726E3C219}" dt="2023-04-26T10:57:28.701" v="2621" actId="478"/>
          <ac:spMkLst>
            <pc:docMk/>
            <pc:sldMk cId="1112998187" sldId="257"/>
            <ac:spMk id="4" creationId="{B1A8FEFE-AF03-7678-E583-B0C324FF7C5C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addSp delSp modSp mod modTransition modNotes">
        <pc:chgData name="Scruel Tao" userId="5ea5c98d59b44d4b" providerId="LiveId" clId="{88D73D01-CABB-4B2D-80EC-648726E3C219}" dt="2023-06-02T13:43:51.723" v="6398" actId="20577"/>
        <pc:sldMkLst>
          <pc:docMk/>
          <pc:sldMk cId="0" sldId="260"/>
        </pc:sldMkLst>
        <pc:spChg chg="del">
          <ac:chgData name="Scruel Tao" userId="5ea5c98d59b44d4b" providerId="LiveId" clId="{88D73D01-CABB-4B2D-80EC-648726E3C219}" dt="2023-05-16T03:56:16.049" v="637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8D73D01-CABB-4B2D-80EC-648726E3C219}" dt="2023-05-03T00:05:42.931" v="4045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88D73D01-CABB-4B2D-80EC-648726E3C219}" dt="2023-05-03T00:05:41.674" v="4044"/>
          <ac:spMkLst>
            <pc:docMk/>
            <pc:sldMk cId="0" sldId="260"/>
            <ac:spMk id="4" creationId="{836A5BEA-0B28-F483-0FC5-ECAA0890B72D}"/>
          </ac:spMkLst>
        </pc:spChg>
        <pc:spChg chg="add mod">
          <ac:chgData name="Scruel Tao" userId="5ea5c98d59b44d4b" providerId="LiveId" clId="{88D73D01-CABB-4B2D-80EC-648726E3C219}" dt="2023-05-03T00:05:43.302" v="4046"/>
          <ac:spMkLst>
            <pc:docMk/>
            <pc:sldMk cId="0" sldId="260"/>
            <ac:spMk id="5" creationId="{44939AF0-12AF-355A-65AB-49B915A3AE52}"/>
          </ac:spMkLst>
        </pc:spChg>
        <pc:spChg chg="mod">
          <ac:chgData name="Scruel Tao" userId="5ea5c98d59b44d4b" providerId="LiveId" clId="{88D73D01-CABB-4B2D-80EC-648726E3C219}" dt="2023-06-02T13:43:51.723" v="6398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88D73D01-CABB-4B2D-80EC-648726E3C219}" dt="2023-05-01T18:27:14.756" v="4038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8D73D01-CABB-4B2D-80EC-648726E3C219}" dt="2023-04-26T08:55:49.663" v="79" actId="47"/>
        <pc:sldMkLst>
          <pc:docMk/>
          <pc:sldMk cId="3519437269" sldId="279"/>
        </pc:sldMkLst>
        <pc:spChg chg="mod">
          <ac:chgData name="Scruel Tao" userId="5ea5c98d59b44d4b" providerId="LiveId" clId="{88D73D01-CABB-4B2D-80EC-648726E3C219}" dt="2023-04-26T04:44:30.725" v="31"/>
          <ac:spMkLst>
            <pc:docMk/>
            <pc:sldMk cId="3519437269" sldId="279"/>
            <ac:spMk id="2" creationId="{BAD162F0-2175-84E9-2387-55F669162449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745708182" sldId="280"/>
        </pc:sldMkLst>
        <pc:spChg chg="mod">
          <ac:chgData name="Scruel Tao" userId="5ea5c98d59b44d4b" providerId="LiveId" clId="{88D73D01-CABB-4B2D-80EC-648726E3C219}" dt="2023-05-04T10:03:57.350" v="4416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64430658" sldId="282"/>
        </pc:sldMkLst>
        <pc:spChg chg="mod">
          <ac:chgData name="Scruel Tao" userId="5ea5c98d59b44d4b" providerId="LiveId" clId="{88D73D01-CABB-4B2D-80EC-648726E3C219}" dt="2023-04-26T04:45:09.137" v="50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8D73D01-CABB-4B2D-80EC-648726E3C219}" dt="2023-05-01T16:07:27.756" v="403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">
        <pc:chgData name="Scruel Tao" userId="5ea5c98d59b44d4b" providerId="LiveId" clId="{88D73D01-CABB-4B2D-80EC-648726E3C219}" dt="2023-05-08T01:30:51.838" v="5977" actId="5793"/>
        <pc:sldMkLst>
          <pc:docMk/>
          <pc:sldMk cId="3210565020" sldId="283"/>
        </pc:sldMkLst>
        <pc:spChg chg="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8T01:30:51.838" v="5977" actId="5793"/>
          <ac:spMkLst>
            <pc:docMk/>
            <pc:sldMk cId="3210565020" sldId="283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30T17:26:16.714" v="2804" actId="478"/>
          <ac:spMkLst>
            <pc:docMk/>
            <pc:sldMk cId="3210565020" sldId="28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26:15.943" v="2803" actId="478"/>
          <ac:spMkLst>
            <pc:docMk/>
            <pc:sldMk cId="3210565020" sldId="283"/>
            <ac:spMk id="7" creationId="{12C899D8-51C5-D9B7-A323-E6EFE4AB5C33}"/>
          </ac:spMkLst>
        </pc:spChg>
      </pc:sldChg>
      <pc:sldChg chg="addSp delSp modSp add mod modTransition modClrScheme delAnim modAnim chgLayout modNotesTx">
        <pc:chgData name="Scruel Tao" userId="5ea5c98d59b44d4b" providerId="LiveId" clId="{88D73D01-CABB-4B2D-80EC-648726E3C219}" dt="2023-05-05T15:52:30.247" v="4449"/>
        <pc:sldMkLst>
          <pc:docMk/>
          <pc:sldMk cId="587836252" sldId="284"/>
        </pc:sldMkLst>
        <pc:spChg chg="mod ord">
          <ac:chgData name="Scruel Tao" userId="5ea5c98d59b44d4b" providerId="LiveId" clId="{88D73D01-CABB-4B2D-80EC-648726E3C219}" dt="2023-05-01T13:35:29.457" v="3583"/>
          <ac:spMkLst>
            <pc:docMk/>
            <pc:sldMk cId="587836252" sldId="284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587836252" sldId="284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1T13:35:10.735" v="3570" actId="21"/>
          <ac:spMkLst>
            <pc:docMk/>
            <pc:sldMk cId="587836252" sldId="284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6:47.015" v="3592" actId="1076"/>
          <ac:spMkLst>
            <pc:docMk/>
            <pc:sldMk cId="587836252" sldId="284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3T14:53:45.399" v="4127" actId="207"/>
          <ac:spMkLst>
            <pc:docMk/>
            <pc:sldMk cId="587836252" sldId="284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4-30T17:32:29.730" v="2880" actId="21"/>
          <ac:spMkLst>
            <pc:docMk/>
            <pc:sldMk cId="587836252" sldId="284"/>
            <ac:spMk id="9" creationId="{CEA4ADB6-F110-0C2A-2981-2983A6B642FF}"/>
          </ac:spMkLst>
        </pc:spChg>
        <pc:spChg chg="add del">
          <ac:chgData name="Scruel Tao" userId="5ea5c98d59b44d4b" providerId="LiveId" clId="{88D73D01-CABB-4B2D-80EC-648726E3C219}" dt="2023-04-30T17:32:39.928" v="2882" actId="21"/>
          <ac:spMkLst>
            <pc:docMk/>
            <pc:sldMk cId="587836252" sldId="284"/>
            <ac:spMk id="10" creationId="{3FC8D461-926B-6656-DCF4-4AE13D8DE588}"/>
          </ac:spMkLst>
        </pc:spChg>
        <pc:spChg chg="add del mod">
          <ac:chgData name="Scruel Tao" userId="5ea5c98d59b44d4b" providerId="LiveId" clId="{88D73D01-CABB-4B2D-80EC-648726E3C219}" dt="2023-04-30T17:32:52.412" v="2885" actId="21"/>
          <ac:spMkLst>
            <pc:docMk/>
            <pc:sldMk cId="587836252" sldId="284"/>
            <ac:spMk id="11" creationId="{98E4F262-E710-3617-DD49-27801B58C19E}"/>
          </ac:spMkLst>
        </pc:spChg>
        <pc:spChg chg="add del mod">
          <ac:chgData name="Scruel Tao" userId="5ea5c98d59b44d4b" providerId="LiveId" clId="{88D73D01-CABB-4B2D-80EC-648726E3C219}" dt="2023-04-30T17:35:45.694" v="2904" actId="21"/>
          <ac:spMkLst>
            <pc:docMk/>
            <pc:sldMk cId="587836252" sldId="284"/>
            <ac:spMk id="12" creationId="{069450B2-0ABB-BC6F-8094-6C23BE64DB69}"/>
          </ac:spMkLst>
        </pc:spChg>
        <pc:spChg chg="add del mod">
          <ac:chgData name="Scruel Tao" userId="5ea5c98d59b44d4b" providerId="LiveId" clId="{88D73D01-CABB-4B2D-80EC-648726E3C219}" dt="2023-04-30T17:35:03.098" v="2897" actId="21"/>
          <ac:spMkLst>
            <pc:docMk/>
            <pc:sldMk cId="587836252" sldId="284"/>
            <ac:spMk id="13" creationId="{FD59A6F6-582F-FA0B-4600-DB1F88A24D5E}"/>
          </ac:spMkLst>
        </pc:spChg>
        <pc:cxnChg chg="add del mod">
          <ac:chgData name="Scruel Tao" userId="5ea5c98d59b44d4b" providerId="LiveId" clId="{88D73D01-CABB-4B2D-80EC-648726E3C219}" dt="2023-04-30T17:32:02.262" v="2878" actId="21"/>
          <ac:cxnSpMkLst>
            <pc:docMk/>
            <pc:sldMk cId="587836252" sldId="284"/>
            <ac:cxnSpMk id="6" creationId="{5F4ED83B-299C-9A93-5774-4B9CD8EACF47}"/>
          </ac:cxnSpMkLst>
        </pc:cxnChg>
        <pc:cxnChg chg="add del mod">
          <ac:chgData name="Scruel Tao" userId="5ea5c98d59b44d4b" providerId="LiveId" clId="{88D73D01-CABB-4B2D-80EC-648726E3C219}" dt="2023-04-30T17:35:34.083" v="2902" actId="21"/>
          <ac:cxnSpMkLst>
            <pc:docMk/>
            <pc:sldMk cId="587836252" sldId="284"/>
            <ac:cxnSpMk id="15" creationId="{BC744BA8-C5D6-E1D2-2E10-3B10FD2910C8}"/>
          </ac:cxnSpMkLst>
        </pc:cxnChg>
        <pc:cxnChg chg="add del mod">
          <ac:chgData name="Scruel Tao" userId="5ea5c98d59b44d4b" providerId="LiveId" clId="{88D73D01-CABB-4B2D-80EC-648726E3C219}" dt="2023-04-30T17:35:35.788" v="2903" actId="21"/>
          <ac:cxnSpMkLst>
            <pc:docMk/>
            <pc:sldMk cId="587836252" sldId="284"/>
            <ac:cxnSpMk id="17" creationId="{8DA404D1-D015-9AEA-D85F-A63EA4FC580C}"/>
          </ac:cxnSpMkLst>
        </pc:cxnChg>
      </pc:sldChg>
      <pc:sldChg chg="addSp delSp modSp add del mod modClrScheme chgLayout">
        <pc:chgData name="Scruel Tao" userId="5ea5c98d59b44d4b" providerId="LiveId" clId="{88D73D01-CABB-4B2D-80EC-648726E3C219}" dt="2023-04-26T09:46:22.271" v="2343" actId="47"/>
        <pc:sldMkLst>
          <pc:docMk/>
          <pc:sldMk cId="1774767121" sldId="285"/>
        </pc:sldMkLst>
        <pc:spChg chg="mod ord">
          <ac:chgData name="Scruel Tao" userId="5ea5c98d59b44d4b" providerId="LiveId" clId="{88D73D01-CABB-4B2D-80EC-648726E3C219}" dt="2023-04-26T09:44:52.526" v="2282"/>
          <ac:spMkLst>
            <pc:docMk/>
            <pc:sldMk cId="1774767121" sldId="285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4" creationId="{A8729A87-597D-F8A5-FA4B-9A53ABB05769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3618025480" sldId="286"/>
        </pc:sldMkLst>
        <pc:spChg chg="mod">
          <ac:chgData name="Scruel Tao" userId="5ea5c98d59b44d4b" providerId="LiveId" clId="{88D73D01-CABB-4B2D-80EC-648726E3C219}" dt="2023-04-26T08:55:46.727" v="78"/>
          <ac:spMkLst>
            <pc:docMk/>
            <pc:sldMk cId="3618025480" sldId="28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09:23:05.787" v="3492" actId="20577"/>
          <ac:spMkLst>
            <pc:docMk/>
            <pc:sldMk cId="3618025480" sldId="286"/>
            <ac:spMk id="3" creationId="{0E2FC508-1AFD-A957-52F2-FA1DEF2A9D27}"/>
          </ac:spMkLst>
        </pc:spChg>
        <pc:spChg chg="mod">
          <ac:chgData name="Scruel Tao" userId="5ea5c98d59b44d4b" providerId="LiveId" clId="{88D73D01-CABB-4B2D-80EC-648726E3C219}" dt="2023-05-04T09:54:39.904" v="4310" actId="947"/>
          <ac:spMkLst>
            <pc:docMk/>
            <pc:sldMk cId="3618025480" sldId="286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30T16:34:31.753" v="2702" actId="21"/>
          <ac:spMkLst>
            <pc:docMk/>
            <pc:sldMk cId="3618025480" sldId="286"/>
            <ac:spMk id="6" creationId="{AEDF4E98-4C73-5D1D-E9CA-9CA75FC57374}"/>
          </ac:spMkLst>
        </pc:spChg>
        <pc:spChg chg="mod">
          <ac:chgData name="Scruel Tao" userId="5ea5c98d59b44d4b" providerId="LiveId" clId="{88D73D01-CABB-4B2D-80EC-648726E3C219}" dt="2023-04-30T16:34:37.382" v="2704" actId="1076"/>
          <ac:spMkLst>
            <pc:docMk/>
            <pc:sldMk cId="3618025480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88D73D01-CABB-4B2D-80EC-648726E3C219}" dt="2023-04-26T09:07:11.328" v="701" actId="47"/>
        <pc:sldMkLst>
          <pc:docMk/>
          <pc:sldMk cId="1430406189" sldId="287"/>
        </pc:sldMkLst>
        <pc:spChg chg="mod">
          <ac:chgData name="Scruel Tao" userId="5ea5c98d59b44d4b" providerId="LiveId" clId="{88D73D01-CABB-4B2D-80EC-648726E3C219}" dt="2023-04-26T09:06:31.420" v="648" actId="20577"/>
          <ac:spMkLst>
            <pc:docMk/>
            <pc:sldMk cId="1430406189" sldId="287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8T01:30:49.497" v="5976" actId="5793"/>
        <pc:sldMkLst>
          <pc:docMk/>
          <pc:sldMk cId="2877461038" sldId="288"/>
        </pc:sldMkLst>
        <pc:spChg chg="mod">
          <ac:chgData name="Scruel Tao" userId="5ea5c98d59b44d4b" providerId="LiveId" clId="{88D73D01-CABB-4B2D-80EC-648726E3C219}" dt="2023-04-26T09:10:33.967" v="824"/>
          <ac:spMkLst>
            <pc:docMk/>
            <pc:sldMk cId="2877461038" sldId="288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49.497" v="5976" actId="5793"/>
          <ac:spMkLst>
            <pc:docMk/>
            <pc:sldMk cId="2877461038" sldId="288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9T18:19:58.150" v="2673" actId="14100"/>
          <ac:spMkLst>
            <pc:docMk/>
            <pc:sldMk cId="2877461038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0:59.834" v="5981"/>
        <pc:sldMkLst>
          <pc:docMk/>
          <pc:sldMk cId="348119642" sldId="289"/>
        </pc:sldMkLst>
        <pc:spChg chg="mod">
          <ac:chgData name="Scruel Tao" userId="5ea5c98d59b44d4b" providerId="LiveId" clId="{88D73D01-CABB-4B2D-80EC-648726E3C219}" dt="2023-04-26T09:10:42.494" v="830"/>
          <ac:spMkLst>
            <pc:docMk/>
            <pc:sldMk cId="348119642" sldId="289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59.834" v="5981"/>
          <ac:spMkLst>
            <pc:docMk/>
            <pc:sldMk cId="348119642" sldId="289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9:02.637" v="1129" actId="1076"/>
          <ac:spMkLst>
            <pc:docMk/>
            <pc:sldMk cId="348119642" sldId="289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20:36.028" v="2678" actId="14100"/>
          <ac:spMkLst>
            <pc:docMk/>
            <pc:sldMk cId="348119642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88D73D01-CABB-4B2D-80EC-648726E3C219}" dt="2023-05-08T01:31:03.910" v="5985"/>
        <pc:sldMkLst>
          <pc:docMk/>
          <pc:sldMk cId="1685143547" sldId="290"/>
        </pc:sldMkLst>
        <pc:spChg chg="mod">
          <ac:chgData name="Scruel Tao" userId="5ea5c98d59b44d4b" providerId="LiveId" clId="{88D73D01-CABB-4B2D-80EC-648726E3C219}" dt="2023-04-26T09:13:21.201" v="880"/>
          <ac:spMkLst>
            <pc:docMk/>
            <pc:sldMk cId="1685143547" sldId="290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20:24.280" v="2677"/>
          <ac:spMkLst>
            <pc:docMk/>
            <pc:sldMk cId="1685143547" sldId="290"/>
            <ac:spMk id="3" creationId="{A6880A42-6751-187F-0E58-18DA12F5EB9F}"/>
          </ac:spMkLst>
        </pc:spChg>
        <pc:spChg chg="mod">
          <ac:chgData name="Scruel Tao" userId="5ea5c98d59b44d4b" providerId="LiveId" clId="{88D73D01-CABB-4B2D-80EC-648726E3C219}" dt="2023-05-08T01:31:03.910" v="5985"/>
          <ac:spMkLst>
            <pc:docMk/>
            <pc:sldMk cId="1685143547" sldId="290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29T18:20:20.273" v="2676" actId="21"/>
          <ac:spMkLst>
            <pc:docMk/>
            <pc:sldMk cId="1685143547" sldId="290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9:39.969" v="2670" actId="1076"/>
          <ac:spMkLst>
            <pc:docMk/>
            <pc:sldMk cId="1685143547" sldId="290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1:08.632" v="5989"/>
        <pc:sldMkLst>
          <pc:docMk/>
          <pc:sldMk cId="1485813308" sldId="291"/>
        </pc:sldMkLst>
        <pc:spChg chg="mod">
          <ac:chgData name="Scruel Tao" userId="5ea5c98d59b44d4b" providerId="LiveId" clId="{88D73D01-CABB-4B2D-80EC-648726E3C219}" dt="2023-04-26T09:16:53.596" v="1071"/>
          <ac:spMkLst>
            <pc:docMk/>
            <pc:sldMk cId="1485813308" sldId="291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08.632" v="5989"/>
          <ac:spMkLst>
            <pc:docMk/>
            <pc:sldMk cId="1485813308" sldId="291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6:40.908" v="1067" actId="1076"/>
          <ac:spMkLst>
            <pc:docMk/>
            <pc:sldMk cId="1485813308" sldId="291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1:18.357" v="2651" actId="113"/>
          <ac:spMkLst>
            <pc:docMk/>
            <pc:sldMk cId="1485813308" sldId="291"/>
            <ac:spMk id="7" creationId="{12C899D8-51C5-D9B7-A323-E6EFE4AB5C33}"/>
          </ac:spMkLst>
        </pc:spChg>
      </pc:sldChg>
      <pc:sldChg chg="modSp add mod modTransition modAnim modNotesTx">
        <pc:chgData name="Scruel Tao" userId="5ea5c98d59b44d4b" providerId="LiveId" clId="{88D73D01-CABB-4B2D-80EC-648726E3C219}" dt="2023-05-08T01:31:13.544" v="5993"/>
        <pc:sldMkLst>
          <pc:docMk/>
          <pc:sldMk cId="3821772885" sldId="292"/>
        </pc:sldMkLst>
        <pc:spChg chg="mod">
          <ac:chgData name="Scruel Tao" userId="5ea5c98d59b44d4b" providerId="LiveId" clId="{88D73D01-CABB-4B2D-80EC-648726E3C219}" dt="2023-04-26T09:17:03.202" v="1077" actId="20577"/>
          <ac:spMkLst>
            <pc:docMk/>
            <pc:sldMk cId="3821772885" sldId="292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13.544" v="5993"/>
          <ac:spMkLst>
            <pc:docMk/>
            <pc:sldMk cId="3821772885" sldId="292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5-06T10:06:51.336" v="4502" actId="1076"/>
          <ac:spMkLst>
            <pc:docMk/>
            <pc:sldMk cId="3821772885" sldId="292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6T10:06:38.573" v="4500" actId="20577"/>
          <ac:spMkLst>
            <pc:docMk/>
            <pc:sldMk cId="3821772885" sldId="292"/>
            <ac:spMk id="7" creationId="{12C899D8-51C5-D9B7-A323-E6EFE4AB5C33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2065461227" sldId="293"/>
        </pc:sldMkLst>
        <pc:spChg chg="mod">
          <ac:chgData name="Scruel Tao" userId="5ea5c98d59b44d4b" providerId="LiveId" clId="{88D73D01-CABB-4B2D-80EC-648726E3C219}" dt="2023-04-26T09:21:02.860" v="1158"/>
          <ac:spMkLst>
            <pc:docMk/>
            <pc:sldMk cId="2065461227" sldId="293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11:07.779" v="2646" actId="113"/>
          <ac:spMkLst>
            <pc:docMk/>
            <pc:sldMk cId="2065461227" sldId="293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45:19.180" v="4057" actId="5793"/>
          <ac:spMkLst>
            <pc:docMk/>
            <pc:sldMk cId="2065461227" sldId="293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4-26T09:24:34.514" v="1284" actId="478"/>
          <ac:spMkLst>
            <pc:docMk/>
            <pc:sldMk cId="2065461227" sldId="293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26T09:22:02.165" v="1164"/>
          <ac:spMkLst>
            <pc:docMk/>
            <pc:sldMk cId="2065461227" sldId="293"/>
            <ac:spMk id="6" creationId="{E44E8B36-6CC4-8694-3BD6-AA5FC778B064}"/>
          </ac:spMkLst>
        </pc:spChg>
        <pc:spChg chg="mod">
          <ac:chgData name="Scruel Tao" userId="5ea5c98d59b44d4b" providerId="LiveId" clId="{88D73D01-CABB-4B2D-80EC-648726E3C219}" dt="2023-04-29T18:11:11.543" v="2647"/>
          <ac:spMkLst>
            <pc:docMk/>
            <pc:sldMk cId="2065461227" sldId="29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3T02:23:24.241" v="4055" actId="2711"/>
          <ac:spMkLst>
            <pc:docMk/>
            <pc:sldMk cId="2065461227" sldId="293"/>
            <ac:spMk id="9" creationId="{E08D2CD8-382B-DC0F-3A4E-1F4D30B0F2D1}"/>
          </ac:spMkLst>
        </pc:spChg>
        <pc:spChg chg="add mod">
          <ac:chgData name="Scruel Tao" userId="5ea5c98d59b44d4b" providerId="LiveId" clId="{88D73D01-CABB-4B2D-80EC-648726E3C219}" dt="2023-05-03T02:23:29.364" v="4056" actId="2711"/>
          <ac:spMkLst>
            <pc:docMk/>
            <pc:sldMk cId="2065461227" sldId="293"/>
            <ac:spMk id="11" creationId="{ACFAA2F2-2C12-2F3E-6F61-A2E4D3BBAF3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1915997927" sldId="294"/>
        </pc:sldMkLst>
        <pc:spChg chg="mod">
          <ac:chgData name="Scruel Tao" userId="5ea5c98d59b44d4b" providerId="LiveId" clId="{88D73D01-CABB-4B2D-80EC-648726E3C219}" dt="2023-04-26T09:26:35.093" v="1494" actId="20577"/>
          <ac:spMkLst>
            <pc:docMk/>
            <pc:sldMk cId="1915997927" sldId="294"/>
            <ac:spMk id="2" creationId="{BAD162F0-2175-84E9-2387-55F669162449}"/>
          </ac:spMkLst>
        </pc:spChg>
        <pc:spChg chg="del">
          <ac:chgData name="Scruel Tao" userId="5ea5c98d59b44d4b" providerId="LiveId" clId="{88D73D01-CABB-4B2D-80EC-648726E3C219}" dt="2023-04-26T09:37:02.376" v="1988" actId="478"/>
          <ac:spMkLst>
            <pc:docMk/>
            <pc:sldMk cId="1915997927" sldId="294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22:54.232" v="4052" actId="113"/>
          <ac:spMkLst>
            <pc:docMk/>
            <pc:sldMk cId="1915997927" sldId="294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3T12:52:19.065" v="4125" actId="207"/>
          <ac:spMkLst>
            <pc:docMk/>
            <pc:sldMk cId="1915997927" sldId="294"/>
            <ac:spMk id="5" creationId="{4B3FACC7-2E92-1DB1-1018-0263AD342247}"/>
          </ac:spMkLst>
        </pc:spChg>
        <pc:spChg chg="mod">
          <ac:chgData name="Scruel Tao" userId="5ea5c98d59b44d4b" providerId="LiveId" clId="{88D73D01-CABB-4B2D-80EC-648726E3C219}" dt="2023-04-29T18:11:35.970" v="2654" actId="113"/>
          <ac:spMkLst>
            <pc:docMk/>
            <pc:sldMk cId="1915997927" sldId="294"/>
            <ac:spMk id="7" creationId="{12C899D8-51C5-D9B7-A323-E6EFE4AB5C33}"/>
          </ac:spMkLst>
        </pc:spChg>
        <pc:spChg chg="del">
          <ac:chgData name="Scruel Tao" userId="5ea5c98d59b44d4b" providerId="LiveId" clId="{88D73D01-CABB-4B2D-80EC-648726E3C219}" dt="2023-04-26T09:37:41.485" v="2000" actId="478"/>
          <ac:spMkLst>
            <pc:docMk/>
            <pc:sldMk cId="1915997927" sldId="294"/>
            <ac:spMk id="9" creationId="{E08D2CD8-382B-DC0F-3A4E-1F4D30B0F2D1}"/>
          </ac:spMkLst>
        </pc:spChg>
        <pc:spChg chg="del">
          <ac:chgData name="Scruel Tao" userId="5ea5c98d59b44d4b" providerId="LiveId" clId="{88D73D01-CABB-4B2D-80EC-648726E3C219}" dt="2023-04-26T09:37:42.788" v="2001" actId="478"/>
          <ac:spMkLst>
            <pc:docMk/>
            <pc:sldMk cId="1915997927" sldId="294"/>
            <ac:spMk id="11" creationId="{ACFAA2F2-2C12-2F3E-6F61-A2E4D3BBAF3C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22:43.987" v="5236" actId="478"/>
        <pc:sldMkLst>
          <pc:docMk/>
          <pc:sldMk cId="1937024701" sldId="295"/>
        </pc:sldMkLst>
        <pc:spChg chg="mod">
          <ac:chgData name="Scruel Tao" userId="5ea5c98d59b44d4b" providerId="LiveId" clId="{88D73D01-CABB-4B2D-80EC-648726E3C219}" dt="2023-05-06T10:19:53.302" v="5073" actId="20577"/>
          <ac:spMkLst>
            <pc:docMk/>
            <pc:sldMk cId="1937024701" sldId="295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20:59.567" v="5178" actId="21"/>
          <ac:spMkLst>
            <pc:docMk/>
            <pc:sldMk cId="1937024701" sldId="295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22:43.987" v="5236" actId="478"/>
          <ac:spMkLst>
            <pc:docMk/>
            <pc:sldMk cId="1937024701" sldId="295"/>
            <ac:spMk id="7" creationId="{12C899D8-51C5-D9B7-A323-E6EFE4AB5C33}"/>
          </ac:spMkLst>
        </pc:spChg>
        <pc:cxnChg chg="add del mod">
          <ac:chgData name="Scruel Tao" userId="5ea5c98d59b44d4b" providerId="LiveId" clId="{88D73D01-CABB-4B2D-80EC-648726E3C219}" dt="2023-05-06T10:15:22.925" v="4874" actId="21"/>
          <ac:cxnSpMkLst>
            <pc:docMk/>
            <pc:sldMk cId="1937024701" sldId="295"/>
            <ac:cxnSpMk id="6" creationId="{8DD8547B-651D-8B2E-1A48-B2E55E635FA7}"/>
          </ac:cxnSpMkLst>
        </pc:cxnChg>
      </pc:sldChg>
      <pc:sldChg chg="modSp add del mod">
        <pc:chgData name="Scruel Tao" userId="5ea5c98d59b44d4b" providerId="LiveId" clId="{88D73D01-CABB-4B2D-80EC-648726E3C219}" dt="2023-04-26T09:47:57.021" v="2416" actId="2696"/>
        <pc:sldMkLst>
          <pc:docMk/>
          <pc:sldMk cId="749947478" sldId="296"/>
        </pc:sldMkLst>
        <pc:spChg chg="mod">
          <ac:chgData name="Scruel Tao" userId="5ea5c98d59b44d4b" providerId="LiveId" clId="{88D73D01-CABB-4B2D-80EC-648726E3C219}" dt="2023-04-26T09:45:04.423" v="2286"/>
          <ac:spMkLst>
            <pc:docMk/>
            <pc:sldMk cId="749947478" sldId="29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88D73D01-CABB-4B2D-80EC-648726E3C219}" dt="2023-04-26T09:48:15.363" v="2419" actId="2696"/>
        <pc:sldMkLst>
          <pc:docMk/>
          <pc:sldMk cId="3393753264" sldId="297"/>
        </pc:sldMkLst>
        <pc:spChg chg="mod">
          <ac:chgData name="Scruel Tao" userId="5ea5c98d59b44d4b" providerId="LiveId" clId="{88D73D01-CABB-4B2D-80EC-648726E3C219}" dt="2023-04-26T09:45:17.420" v="2290"/>
          <ac:spMkLst>
            <pc:docMk/>
            <pc:sldMk cId="3393753264" sldId="297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4-26T09:46:14.704" v="2339" actId="20577"/>
          <ac:spMkLst>
            <pc:docMk/>
            <pc:sldMk cId="3393753264" sldId="297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5:53.859" v="2297" actId="1076"/>
          <ac:spMkLst>
            <pc:docMk/>
            <pc:sldMk cId="3393753264" sldId="297"/>
            <ac:spMk id="7" creationId="{12C899D8-51C5-D9B7-A323-E6EFE4AB5C33}"/>
          </ac:spMkLst>
        </pc:spChg>
      </pc:sldChg>
      <pc:sldChg chg="addSp modSp add mod ord modTransition modAnim modNotesTx">
        <pc:chgData name="Scruel Tao" userId="5ea5c98d59b44d4b" providerId="LiveId" clId="{88D73D01-CABB-4B2D-80EC-648726E3C219}" dt="2023-05-06T03:52:09.847" v="4475"/>
        <pc:sldMkLst>
          <pc:docMk/>
          <pc:sldMk cId="1877091463" sldId="298"/>
        </pc:sldMkLst>
        <pc:spChg chg="mod">
          <ac:chgData name="Scruel Tao" userId="5ea5c98d59b44d4b" providerId="LiveId" clId="{88D73D01-CABB-4B2D-80EC-648726E3C219}" dt="2023-04-26T09:46:24.820" v="2344"/>
          <ac:spMkLst>
            <pc:docMk/>
            <pc:sldMk cId="1877091463" sldId="298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5-06T03:52:06.220" v="4473" actId="14100"/>
          <ac:spMkLst>
            <pc:docMk/>
            <pc:sldMk cId="1877091463" sldId="298"/>
            <ac:spMk id="3" creationId="{1226AE05-381E-07B9-F66E-CC6235D17313}"/>
          </ac:spMkLst>
        </pc:spChg>
        <pc:spChg chg="mod">
          <ac:chgData name="Scruel Tao" userId="5ea5c98d59b44d4b" providerId="LiveId" clId="{88D73D01-CABB-4B2D-80EC-648726E3C219}" dt="2023-05-03T02:45:25.928" v="4058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7:17.949" v="2400" actId="14100"/>
          <ac:spMkLst>
            <pc:docMk/>
            <pc:sldMk cId="1877091463" sldId="298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2:05.924" v="2663" actId="113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6:31:55.622" v="4468" actId="20577"/>
        <pc:sldMkLst>
          <pc:docMk/>
          <pc:sldMk cId="3690737645" sldId="299"/>
        </pc:sldMkLst>
        <pc:spChg chg="mod">
          <ac:chgData name="Scruel Tao" userId="5ea5c98d59b44d4b" providerId="LiveId" clId="{88D73D01-CABB-4B2D-80EC-648726E3C219}" dt="2023-04-26T09:48:25.692" v="2420" actId="20577"/>
          <ac:spMkLst>
            <pc:docMk/>
            <pc:sldMk cId="3690737645" sldId="299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46:12.614" v="3846" actId="478"/>
          <ac:spMkLst>
            <pc:docMk/>
            <pc:sldMk cId="3690737645" sldId="299"/>
            <ac:spMk id="3" creationId="{7E49B1C0-55DA-B300-490F-82C8CB51DD16}"/>
          </ac:spMkLst>
        </pc:spChg>
        <pc:spChg chg="mod">
          <ac:chgData name="Scruel Tao" userId="5ea5c98d59b44d4b" providerId="LiveId" clId="{88D73D01-CABB-4B2D-80EC-648726E3C219}" dt="2023-05-03T02:45:26.793" v="4059" actId="5793"/>
          <ac:spMkLst>
            <pc:docMk/>
            <pc:sldMk cId="3690737645" sldId="299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5-01T13:45:43.318" v="3841" actId="1076"/>
          <ac:spMkLst>
            <pc:docMk/>
            <pc:sldMk cId="3690737645" sldId="299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5-01T13:46:17.494" v="3849" actId="1038"/>
          <ac:spMkLst>
            <pc:docMk/>
            <pc:sldMk cId="3690737645" sldId="299"/>
            <ac:spMk id="6" creationId="{9558DF9E-DBDC-9969-D142-F5FE785F300E}"/>
          </ac:spMkLst>
        </pc:spChg>
        <pc:spChg chg="mod">
          <ac:chgData name="Scruel Tao" userId="5ea5c98d59b44d4b" providerId="LiveId" clId="{88D73D01-CABB-4B2D-80EC-648726E3C219}" dt="2023-05-01T13:45:41.289" v="3840" actId="1076"/>
          <ac:spMkLst>
            <pc:docMk/>
            <pc:sldMk cId="3690737645" sldId="299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46:21.375" v="3850" actId="1076"/>
          <ac:spMkLst>
            <pc:docMk/>
            <pc:sldMk cId="3690737645" sldId="299"/>
            <ac:spMk id="8" creationId="{80A85D88-CBBF-E591-A75C-E5C10B0DD5F1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3466020836" sldId="300"/>
        </pc:sldMkLst>
        <pc:spChg chg="mod">
          <ac:chgData name="Scruel Tao" userId="5ea5c98d59b44d4b" providerId="LiveId" clId="{88D73D01-CABB-4B2D-80EC-648726E3C219}" dt="2023-04-26T09:48:32.508" v="2422"/>
          <ac:spMkLst>
            <pc:docMk/>
            <pc:sldMk cId="3466020836" sldId="300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3" creationId="{3582DCCD-854D-FFAC-5FCD-D309DDC9FA2E}"/>
          </ac:spMkLst>
        </pc:spChg>
        <pc:spChg chg="add del mod">
          <ac:chgData name="Scruel Tao" userId="5ea5c98d59b44d4b" providerId="LiveId" clId="{88D73D01-CABB-4B2D-80EC-648726E3C219}" dt="2023-04-26T09:54:57.958" v="2599" actId="21"/>
          <ac:spMkLst>
            <pc:docMk/>
            <pc:sldMk cId="3466020836" sldId="300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5-03T02:45:27.675" v="4060" actId="5793"/>
          <ac:spMkLst>
            <pc:docMk/>
            <pc:sldMk cId="3466020836" sldId="300"/>
            <ac:spMk id="4" creationId="{A8729A87-597D-F8A5-FA4B-9A53ABB0576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5" creationId="{A60E2775-3E9E-E228-883B-C145AE0AD99C}"/>
          </ac:spMkLst>
        </pc:spChg>
        <pc:spChg chg="del">
          <ac:chgData name="Scruel Tao" userId="5ea5c98d59b44d4b" providerId="LiveId" clId="{88D73D01-CABB-4B2D-80EC-648726E3C219}" dt="2023-04-26T09:54:22.405" v="2592" actId="478"/>
          <ac:spMkLst>
            <pc:docMk/>
            <pc:sldMk cId="3466020836" sldId="300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1T13:48:49.268" v="3891" actId="478"/>
          <ac:spMkLst>
            <pc:docMk/>
            <pc:sldMk cId="3466020836" sldId="300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19.360" v="3948" actId="1076"/>
          <ac:spMkLst>
            <pc:docMk/>
            <pc:sldMk cId="3466020836" sldId="300"/>
            <ac:spMk id="7" creationId="{12C899D8-51C5-D9B7-A323-E6EFE4AB5C33}"/>
          </ac:spMkLst>
        </pc:spChg>
      </pc:sldChg>
      <pc:sldChg chg="add del">
        <pc:chgData name="Scruel Tao" userId="5ea5c98d59b44d4b" providerId="LiveId" clId="{88D73D01-CABB-4B2D-80EC-648726E3C219}" dt="2023-04-26T09:48:34.256" v="2423" actId="47"/>
        <pc:sldMkLst>
          <pc:docMk/>
          <pc:sldMk cId="609854546" sldId="301"/>
        </pc:sldMkLst>
      </pc:sldChg>
      <pc:sldChg chg="addSp delSp modSp add del mod delAnim">
        <pc:chgData name="Scruel Tao" userId="5ea5c98d59b44d4b" providerId="LiveId" clId="{88D73D01-CABB-4B2D-80EC-648726E3C219}" dt="2023-04-30T17:53:55.378" v="3358" actId="47"/>
        <pc:sldMkLst>
          <pc:docMk/>
          <pc:sldMk cId="2686343367" sldId="301"/>
        </pc:sldMkLst>
        <pc:spChg chg="del">
          <ac:chgData name="Scruel Tao" userId="5ea5c98d59b44d4b" providerId="LiveId" clId="{88D73D01-CABB-4B2D-80EC-648726E3C219}" dt="2023-04-26T09:53:32.524" v="2562" actId="21"/>
          <ac:spMkLst>
            <pc:docMk/>
            <pc:sldMk cId="2686343367" sldId="301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4-26T09:55:27.370" v="2609"/>
          <ac:spMkLst>
            <pc:docMk/>
            <pc:sldMk cId="2686343367" sldId="301"/>
            <ac:spMk id="4" creationId="{A8729A87-597D-F8A5-FA4B-9A53ABB05769}"/>
          </ac:spMkLst>
        </pc:spChg>
        <pc:spChg chg="del mod">
          <ac:chgData name="Scruel Tao" userId="5ea5c98d59b44d4b" providerId="LiveId" clId="{88D73D01-CABB-4B2D-80EC-648726E3C219}" dt="2023-04-26T09:55:16.748" v="2606" actId="21"/>
          <ac:spMkLst>
            <pc:docMk/>
            <pc:sldMk cId="2686343367" sldId="301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4-29T18:12:11.220" v="2666" actId="113"/>
          <ac:spMkLst>
            <pc:docMk/>
            <pc:sldMk cId="2686343367" sldId="301"/>
            <ac:spMk id="6" creationId="{96E40A6E-E2C7-A8E8-BC3B-0C034B391FDD}"/>
          </ac:spMkLst>
        </pc:spChg>
        <pc:spChg chg="del">
          <ac:chgData name="Scruel Tao" userId="5ea5c98d59b44d4b" providerId="LiveId" clId="{88D73D01-CABB-4B2D-80EC-648726E3C219}" dt="2023-04-26T09:53:31.626" v="2561" actId="21"/>
          <ac:spMkLst>
            <pc:docMk/>
            <pc:sldMk cId="2686343367" sldId="301"/>
            <ac:spMk id="7" creationId="{12C899D8-51C5-D9B7-A323-E6EFE4AB5C33}"/>
          </ac:spMkLst>
        </pc:spChg>
      </pc:sldChg>
      <pc:sldChg chg="delSp modSp add del mod">
        <pc:chgData name="Scruel Tao" userId="5ea5c98d59b44d4b" providerId="LiveId" clId="{88D73D01-CABB-4B2D-80EC-648726E3C219}" dt="2023-04-30T17:55:19.916" v="3368" actId="47"/>
        <pc:sldMkLst>
          <pc:docMk/>
          <pc:sldMk cId="1645371285" sldId="302"/>
        </pc:sldMkLst>
        <pc:spChg chg="mod">
          <ac:chgData name="Scruel Tao" userId="5ea5c98d59b44d4b" providerId="LiveId" clId="{88D73D01-CABB-4B2D-80EC-648726E3C219}" dt="2023-04-26T09:55:29.640" v="2610"/>
          <ac:spMkLst>
            <pc:docMk/>
            <pc:sldMk cId="1645371285" sldId="302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55:22.535" v="2608" actId="1076"/>
          <ac:spMkLst>
            <pc:docMk/>
            <pc:sldMk cId="1645371285" sldId="302"/>
            <ac:spMk id="5" creationId="{B7A8CE03-6A77-60EC-056E-D7A0019640A3}"/>
          </ac:spMkLst>
        </pc:spChg>
        <pc:spChg chg="del">
          <ac:chgData name="Scruel Tao" userId="5ea5c98d59b44d4b" providerId="LiveId" clId="{88D73D01-CABB-4B2D-80EC-648726E3C219}" dt="2023-04-26T09:55:19.313" v="2607" actId="21"/>
          <ac:spMkLst>
            <pc:docMk/>
            <pc:sldMk cId="1645371285" sldId="302"/>
            <ac:spMk id="6" creationId="{96E40A6E-E2C7-A8E8-BC3B-0C034B391FDD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4005172658" sldId="303"/>
        </pc:sldMkLst>
        <pc:spChg chg="add del mod">
          <ac:chgData name="Scruel Tao" userId="5ea5c98d59b44d4b" providerId="LiveId" clId="{88D73D01-CABB-4B2D-80EC-648726E3C219}" dt="2023-04-30T17:07:35.632" v="2726" actId="478"/>
          <ac:spMkLst>
            <pc:docMk/>
            <pc:sldMk cId="4005172658" sldId="303"/>
            <ac:spMk id="3" creationId="{0E2FC508-1AFD-A957-52F2-FA1DEF2A9D27}"/>
          </ac:spMkLst>
        </pc:spChg>
        <pc:spChg chg="del">
          <ac:chgData name="Scruel Tao" userId="5ea5c98d59b44d4b" providerId="LiveId" clId="{88D73D01-CABB-4B2D-80EC-648726E3C219}" dt="2023-04-30T17:06:55.678" v="2710" actId="478"/>
          <ac:spMkLst>
            <pc:docMk/>
            <pc:sldMk cId="4005172658" sldId="30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06:54.841" v="2709" actId="478"/>
          <ac:spMkLst>
            <pc:docMk/>
            <pc:sldMk cId="4005172658" sldId="30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4-30T17:25:20.630" v="2785" actId="21"/>
          <ac:spMkLst>
            <pc:docMk/>
            <pc:sldMk cId="4005172658" sldId="303"/>
            <ac:spMk id="14" creationId="{0E3316AF-03D2-E954-8D9C-19BFF8D01C35}"/>
          </ac:spMkLst>
        </pc:spChg>
        <pc:spChg chg="add del mod">
          <ac:chgData name="Scruel Tao" userId="5ea5c98d59b44d4b" providerId="LiveId" clId="{88D73D01-CABB-4B2D-80EC-648726E3C219}" dt="2023-04-30T17:17:43.400" v="2767" actId="21"/>
          <ac:spMkLst>
            <pc:docMk/>
            <pc:sldMk cId="4005172658" sldId="303"/>
            <ac:spMk id="15" creationId="{B86710B8-8E24-3096-1823-5BC0A6C16F23}"/>
          </ac:spMkLst>
        </pc:spChg>
        <pc:picChg chg="add del mod">
          <ac:chgData name="Scruel Tao" userId="5ea5c98d59b44d4b" providerId="LiveId" clId="{88D73D01-CABB-4B2D-80EC-648726E3C219}" dt="2023-04-30T17:07:10.637" v="2716" actId="21"/>
          <ac:picMkLst>
            <pc:docMk/>
            <pc:sldMk cId="4005172658" sldId="303"/>
            <ac:picMk id="6" creationId="{F565E68C-0CEE-A04A-671B-03DB47E0C6F5}"/>
          </ac:picMkLst>
        </pc:picChg>
        <pc:picChg chg="add del mod ord">
          <ac:chgData name="Scruel Tao" userId="5ea5c98d59b44d4b" providerId="LiveId" clId="{88D73D01-CABB-4B2D-80EC-648726E3C219}" dt="2023-04-30T17:07:32.222" v="2725" actId="22"/>
          <ac:picMkLst>
            <pc:docMk/>
            <pc:sldMk cId="4005172658" sldId="303"/>
            <ac:picMk id="9" creationId="{A615F8B8-143C-45E2-C75D-730EBD2E4B7C}"/>
          </ac:picMkLst>
        </pc:picChg>
        <pc:picChg chg="add del mod">
          <ac:chgData name="Scruel Tao" userId="5ea5c98d59b44d4b" providerId="LiveId" clId="{88D73D01-CABB-4B2D-80EC-648726E3C219}" dt="2023-04-30T17:14:16.240" v="2734" actId="21"/>
          <ac:picMkLst>
            <pc:docMk/>
            <pc:sldMk cId="4005172658" sldId="303"/>
            <ac:picMk id="11" creationId="{D3C63D22-ED70-BC91-005E-CFE848BA4AF5}"/>
          </ac:picMkLst>
        </pc:picChg>
        <pc:picChg chg="add del mod">
          <ac:chgData name="Scruel Tao" userId="5ea5c98d59b44d4b" providerId="LiveId" clId="{88D73D01-CABB-4B2D-80EC-648726E3C219}" dt="2023-04-30T17:25:22.374" v="2786" actId="478"/>
          <ac:picMkLst>
            <pc:docMk/>
            <pc:sldMk cId="4005172658" sldId="303"/>
            <ac:picMk id="13" creationId="{1FDF7BE3-899F-35AE-FB9D-5F8091A8E461}"/>
          </ac:picMkLst>
        </pc:picChg>
        <pc:picChg chg="add mod">
          <ac:chgData name="Scruel Tao" userId="5ea5c98d59b44d4b" providerId="LiveId" clId="{88D73D01-CABB-4B2D-80EC-648726E3C219}" dt="2023-04-30T17:25:49.168" v="2800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delSp modSp add del mod modTransition">
        <pc:chgData name="Scruel Tao" userId="5ea5c98d59b44d4b" providerId="LiveId" clId="{88D73D01-CABB-4B2D-80EC-648726E3C219}" dt="2023-05-06T21:07:39.913" v="5888" actId="47"/>
        <pc:sldMkLst>
          <pc:docMk/>
          <pc:sldMk cId="2904614809" sldId="304"/>
        </pc:sldMkLst>
        <pc:spChg chg="add del">
          <ac:chgData name="Scruel Tao" userId="5ea5c98d59b44d4b" providerId="LiveId" clId="{88D73D01-CABB-4B2D-80EC-648726E3C219}" dt="2023-05-06T20:59:14.766" v="5770" actId="22"/>
          <ac:spMkLst>
            <pc:docMk/>
            <pc:sldMk cId="2904614809" sldId="304"/>
            <ac:spMk id="4" creationId="{4BD13178-00F2-52DB-BDA7-D53E6A1DAA64}"/>
          </ac:spMkLst>
        </pc:spChg>
        <pc:spChg chg="add del">
          <ac:chgData name="Scruel Tao" userId="5ea5c98d59b44d4b" providerId="LiveId" clId="{88D73D01-CABB-4B2D-80EC-648726E3C219}" dt="2023-05-06T21:02:48.602" v="5799" actId="22"/>
          <ac:spMkLst>
            <pc:docMk/>
            <pc:sldMk cId="2904614809" sldId="304"/>
            <ac:spMk id="15" creationId="{A837DDAD-95CE-417C-0C9A-28A5813F9745}"/>
          </ac:spMkLst>
        </pc:spChg>
        <pc:spChg chg="add del">
          <ac:chgData name="Scruel Tao" userId="5ea5c98d59b44d4b" providerId="LiveId" clId="{88D73D01-CABB-4B2D-80EC-648726E3C219}" dt="2023-05-06T21:03:06.579" v="5804" actId="22"/>
          <ac:spMkLst>
            <pc:docMk/>
            <pc:sldMk cId="2904614809" sldId="304"/>
            <ac:spMk id="20" creationId="{C3B19355-9CDD-AB83-B52C-BDB364B40561}"/>
          </ac:spMkLst>
        </pc:spChg>
        <pc:picChg chg="add del mod">
          <ac:chgData name="Scruel Tao" userId="5ea5c98d59b44d4b" providerId="LiveId" clId="{88D73D01-CABB-4B2D-80EC-648726E3C219}" dt="2023-05-06T21:00:21.409" v="5784" actId="21"/>
          <ac:picMkLst>
            <pc:docMk/>
            <pc:sldMk cId="2904614809" sldId="304"/>
            <ac:picMk id="6" creationId="{5C4F9057-7536-57A2-F29B-861865706BFC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8" creationId="{8AB5090F-5018-48C0-EBF4-ED6B0DBB8E37}"/>
          </ac:picMkLst>
        </pc:picChg>
        <pc:picChg chg="add del mod">
          <ac:chgData name="Scruel Tao" userId="5ea5c98d59b44d4b" providerId="LiveId" clId="{88D73D01-CABB-4B2D-80EC-648726E3C219}" dt="2023-05-06T21:02:46.868" v="5797" actId="478"/>
          <ac:picMkLst>
            <pc:docMk/>
            <pc:sldMk cId="2904614809" sldId="304"/>
            <ac:picMk id="10" creationId="{4AEF12E1-0C3C-CCF5-4389-965AF8B4FE21}"/>
          </ac:picMkLst>
        </pc:picChg>
        <pc:picChg chg="add del mod">
          <ac:chgData name="Scruel Tao" userId="5ea5c98d59b44d4b" providerId="LiveId" clId="{88D73D01-CABB-4B2D-80EC-648726E3C219}" dt="2023-05-06T21:01:02.155" v="5794" actId="21"/>
          <ac:picMkLst>
            <pc:docMk/>
            <pc:sldMk cId="2904614809" sldId="304"/>
            <ac:picMk id="11" creationId="{93A7E669-6699-DCB8-A0BE-DFE699276A6C}"/>
          </ac:picMkLst>
        </pc:picChg>
        <pc:picChg chg="del">
          <ac:chgData name="Scruel Tao" userId="5ea5c98d59b44d4b" providerId="LiveId" clId="{88D73D01-CABB-4B2D-80EC-648726E3C219}" dt="2023-05-06T20:59:34.858" v="5776" actId="21"/>
          <ac:picMkLst>
            <pc:docMk/>
            <pc:sldMk cId="2904614809" sldId="304"/>
            <ac:picMk id="13" creationId="{1FDF7BE3-899F-35AE-FB9D-5F8091A8E461}"/>
          </ac:picMkLst>
        </pc:picChg>
        <pc:picChg chg="mod">
          <ac:chgData name="Scruel Tao" userId="5ea5c98d59b44d4b" providerId="LiveId" clId="{88D73D01-CABB-4B2D-80EC-648726E3C219}" dt="2023-04-30T17:25:37.227" v="2799" actId="1035"/>
          <ac:picMkLst>
            <pc:docMk/>
            <pc:sldMk cId="2904614809" sldId="304"/>
            <ac:picMk id="17" creationId="{B4BA9574-9B96-B884-236F-FE5B9F192448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18" creationId="{25B4A285-7F44-C972-3812-DD190DC73F65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22" creationId="{3A55B12E-91EC-DC60-A02F-622D42775EFC}"/>
          </ac:picMkLst>
        </pc:picChg>
        <pc:picChg chg="add del mod">
          <ac:chgData name="Scruel Tao" userId="5ea5c98d59b44d4b" providerId="LiveId" clId="{88D73D01-CABB-4B2D-80EC-648726E3C219}" dt="2023-05-06T21:05:06.961" v="5862" actId="21"/>
          <ac:picMkLst>
            <pc:docMk/>
            <pc:sldMk cId="2904614809" sldId="304"/>
            <ac:picMk id="24" creationId="{B299B1EC-1ACF-C4FC-CE97-D8A4F4C2ADE6}"/>
          </ac:picMkLst>
        </pc:picChg>
      </pc:sldChg>
      <pc:sldChg chg="modSp add mod ord modTransition">
        <pc:chgData name="Scruel Tao" userId="5ea5c98d59b44d4b" providerId="LiveId" clId="{88D73D01-CABB-4B2D-80EC-648726E3C219}" dt="2023-05-05T14:59:33.343" v="4422"/>
        <pc:sldMkLst>
          <pc:docMk/>
          <pc:sldMk cId="126184490" sldId="305"/>
        </pc:sldMkLst>
        <pc:spChg chg="mod">
          <ac:chgData name="Scruel Tao" userId="5ea5c98d59b44d4b" providerId="LiveId" clId="{88D73D01-CABB-4B2D-80EC-648726E3C219}" dt="2023-05-01T13:34:40.825" v="3560" actId="20577"/>
          <ac:spMkLst>
            <pc:docMk/>
            <pc:sldMk cId="126184490" sldId="305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34:23.020" v="3554" actId="21"/>
          <ac:spMkLst>
            <pc:docMk/>
            <pc:sldMk cId="126184490" sldId="305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5:01.954" v="3568" actId="21"/>
          <ac:spMkLst>
            <pc:docMk/>
            <pc:sldMk cId="126184490" sldId="305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1T13:34:58.738" v="3566" actId="21"/>
          <ac:spMkLst>
            <pc:docMk/>
            <pc:sldMk cId="126184490" sldId="305"/>
            <ac:spMk id="7" creationId="{12C899D8-51C5-D9B7-A323-E6EFE4AB5C33}"/>
          </ac:spMkLst>
        </pc:spChg>
      </pc:sldChg>
      <pc:sldChg chg="modSp add del mod modAnim">
        <pc:chgData name="Scruel Tao" userId="5ea5c98d59b44d4b" providerId="LiveId" clId="{88D73D01-CABB-4B2D-80EC-648726E3C219}" dt="2023-04-30T17:27:14.869" v="2812" actId="47"/>
        <pc:sldMkLst>
          <pc:docMk/>
          <pc:sldMk cId="3117374983" sldId="305"/>
        </pc:sldMkLst>
        <pc:spChg chg="mod">
          <ac:chgData name="Scruel Tao" userId="5ea5c98d59b44d4b" providerId="LiveId" clId="{88D73D01-CABB-4B2D-80EC-648726E3C219}" dt="2023-04-30T17:26:28.979" v="2805" actId="113"/>
          <ac:spMkLst>
            <pc:docMk/>
            <pc:sldMk cId="3117374983" sldId="305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2742842729" sldId="306"/>
        </pc:sldMkLst>
        <pc:spChg chg="mod">
          <ac:chgData name="Scruel Tao" userId="5ea5c98d59b44d4b" providerId="LiveId" clId="{88D73D01-CABB-4B2D-80EC-648726E3C219}" dt="2023-05-01T13:39:51.539" v="3751"/>
          <ac:spMkLst>
            <pc:docMk/>
            <pc:sldMk cId="2742842729" sldId="30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41:00.638" v="3798" actId="20577"/>
          <ac:spMkLst>
            <pc:docMk/>
            <pc:sldMk cId="2742842729" sldId="306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3T14:54:28.453" v="4130" actId="207"/>
          <ac:spMkLst>
            <pc:docMk/>
            <pc:sldMk cId="2742842729" sldId="306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03:52:01.685" v="4472"/>
        <pc:sldMkLst>
          <pc:docMk/>
          <pc:sldMk cId="1966825670" sldId="307"/>
        </pc:sldMkLst>
        <pc:spChg chg="mod">
          <ac:chgData name="Scruel Tao" userId="5ea5c98d59b44d4b" providerId="LiveId" clId="{88D73D01-CABB-4B2D-80EC-648726E3C219}" dt="2023-05-01T13:37:46.747" v="3697" actId="20577"/>
          <ac:spMkLst>
            <pc:docMk/>
            <pc:sldMk cId="1966825670" sldId="30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39:32.162" v="3746" actId="21"/>
          <ac:spMkLst>
            <pc:docMk/>
            <pc:sldMk cId="1966825670" sldId="307"/>
            <ac:spMk id="3" creationId="{F2477069-A667-C3D0-B7FD-F2E8D83C6D3A}"/>
          </ac:spMkLst>
        </pc:spChg>
        <pc:spChg chg="mod">
          <ac:chgData name="Scruel Tao" userId="5ea5c98d59b44d4b" providerId="LiveId" clId="{88D73D01-CABB-4B2D-80EC-648726E3C219}" dt="2023-05-03T16:45:53.982" v="4302" actId="115"/>
          <ac:spMkLst>
            <pc:docMk/>
            <pc:sldMk cId="1966825670" sldId="307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41:45" v="3799" actId="20577"/>
          <ac:spMkLst>
            <pc:docMk/>
            <pc:sldMk cId="1966825670" sldId="307"/>
            <ac:spMk id="5" creationId="{B7A8CE03-6A77-60EC-056E-D7A0019640A3}"/>
          </ac:spMkLst>
        </pc:spChg>
        <pc:spChg chg="add">
          <ac:chgData name="Scruel Tao" userId="5ea5c98d59b44d4b" providerId="LiveId" clId="{88D73D01-CABB-4B2D-80EC-648726E3C219}" dt="2023-05-01T13:39:39.118" v="3747" actId="11529"/>
          <ac:spMkLst>
            <pc:docMk/>
            <pc:sldMk cId="1966825670" sldId="307"/>
            <ac:spMk id="6" creationId="{095BDCDC-C8E9-12DF-C5CE-151016E4FC92}"/>
          </ac:spMkLst>
        </pc:spChg>
        <pc:spChg chg="mod">
          <ac:chgData name="Scruel Tao" userId="5ea5c98d59b44d4b" providerId="LiveId" clId="{88D73D01-CABB-4B2D-80EC-648726E3C219}" dt="2023-05-03T14:54:02.061" v="4129" actId="207"/>
          <ac:spMkLst>
            <pc:docMk/>
            <pc:sldMk cId="1966825670" sldId="30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696613599" sldId="308"/>
        </pc:sldMkLst>
        <pc:spChg chg="del">
          <ac:chgData name="Scruel Tao" userId="5ea5c98d59b44d4b" providerId="LiveId" clId="{88D73D01-CABB-4B2D-80EC-648726E3C219}" dt="2023-05-01T13:48:00.710" v="3879" actId="21"/>
          <ac:spMkLst>
            <pc:docMk/>
            <pc:sldMk cId="696613599" sldId="308"/>
            <ac:spMk id="3" creationId="{3582DCCD-854D-FFAC-5FCD-D309DDC9FA2E}"/>
          </ac:spMkLst>
        </pc:spChg>
        <pc:spChg chg="mod">
          <ac:chgData name="Scruel Tao" userId="5ea5c98d59b44d4b" providerId="LiveId" clId="{88D73D01-CABB-4B2D-80EC-648726E3C219}" dt="2023-05-03T02:45:28.695" v="4061" actId="5793"/>
          <ac:spMkLst>
            <pc:docMk/>
            <pc:sldMk cId="696613599" sldId="308"/>
            <ac:spMk id="4" creationId="{A8729A87-597D-F8A5-FA4B-9A53ABB05769}"/>
          </ac:spMkLst>
        </pc:spChg>
        <pc:spChg chg="del">
          <ac:chgData name="Scruel Tao" userId="5ea5c98d59b44d4b" providerId="LiveId" clId="{88D73D01-CABB-4B2D-80EC-648726E3C219}" dt="2023-05-01T13:48:01.523" v="3880" actId="21"/>
          <ac:spMkLst>
            <pc:docMk/>
            <pc:sldMk cId="696613599" sldId="308"/>
            <ac:spMk id="5" creationId="{A60E2775-3E9E-E228-883B-C145AE0AD99C}"/>
          </ac:spMkLst>
        </pc:spChg>
        <pc:spChg chg="mod">
          <ac:chgData name="Scruel Tao" userId="5ea5c98d59b44d4b" providerId="LiveId" clId="{88D73D01-CABB-4B2D-80EC-648726E3C219}" dt="2023-05-01T13:50:36.496" v="3937" actId="1038"/>
          <ac:spMkLst>
            <pc:docMk/>
            <pc:sldMk cId="696613599" sldId="308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35.769" v="3950" actId="113"/>
          <ac:spMkLst>
            <pc:docMk/>
            <pc:sldMk cId="696613599" sldId="308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52:28.183" v="3963" actId="1035"/>
          <ac:spMkLst>
            <pc:docMk/>
            <pc:sldMk cId="696613599" sldId="308"/>
            <ac:spMk id="8" creationId="{DAECFDA2-5344-F9B0-D4E5-659DEBAF6419}"/>
          </ac:spMkLst>
        </pc:spChg>
        <pc:spChg chg="add mod">
          <ac:chgData name="Scruel Tao" userId="5ea5c98d59b44d4b" providerId="LiveId" clId="{88D73D01-CABB-4B2D-80EC-648726E3C219}" dt="2023-05-01T13:52:32.847" v="3967" actId="1035"/>
          <ac:spMkLst>
            <pc:docMk/>
            <pc:sldMk cId="696613599" sldId="308"/>
            <ac:spMk id="9" creationId="{D0CAF910-89F4-141E-452C-CA0BB90553E5}"/>
          </ac:spMkLst>
        </pc:spChg>
        <pc:spChg chg="add mod">
          <ac:chgData name="Scruel Tao" userId="5ea5c98d59b44d4b" providerId="LiveId" clId="{88D73D01-CABB-4B2D-80EC-648726E3C219}" dt="2023-05-01T13:52:38.332" v="3984" actId="1036"/>
          <ac:spMkLst>
            <pc:docMk/>
            <pc:sldMk cId="696613599" sldId="308"/>
            <ac:spMk id="10" creationId="{5F665F6B-1FC1-77ED-2300-1816626FA5B2}"/>
          </ac:spMkLst>
        </pc:spChg>
        <pc:spChg chg="add mod">
          <ac:chgData name="Scruel Tao" userId="5ea5c98d59b44d4b" providerId="LiveId" clId="{88D73D01-CABB-4B2D-80EC-648726E3C219}" dt="2023-05-01T13:52:30.793" v="3966" actId="1035"/>
          <ac:spMkLst>
            <pc:docMk/>
            <pc:sldMk cId="696613599" sldId="308"/>
            <ac:spMk id="11" creationId="{D93C928E-F40A-A5A3-55E3-CFF6BDBD5DC0}"/>
          </ac:spMkLst>
        </pc:spChg>
      </pc:sldChg>
      <pc:sldChg chg="add del">
        <pc:chgData name="Scruel Tao" userId="5ea5c98d59b44d4b" providerId="LiveId" clId="{88D73D01-CABB-4B2D-80EC-648726E3C219}" dt="2023-05-02T23:03:13.213" v="4040" actId="47"/>
        <pc:sldMkLst>
          <pc:docMk/>
          <pc:sldMk cId="1599418885" sldId="309"/>
        </pc:sldMkLst>
      </pc:sldChg>
      <pc:sldChg chg="modSp add del mod">
        <pc:chgData name="Scruel Tao" userId="5ea5c98d59b44d4b" providerId="LiveId" clId="{88D73D01-CABB-4B2D-80EC-648726E3C219}" dt="2023-05-04T01:17:50.963" v="4307" actId="47"/>
        <pc:sldMkLst>
          <pc:docMk/>
          <pc:sldMk cId="3161108256" sldId="310"/>
        </pc:sldMkLst>
        <pc:spChg chg="mod">
          <ac:chgData name="Scruel Tao" userId="5ea5c98d59b44d4b" providerId="LiveId" clId="{88D73D01-CABB-4B2D-80EC-648726E3C219}" dt="2023-05-04T01:16:40.156" v="4305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">
        <pc:chgData name="Scruel Tao" userId="5ea5c98d59b44d4b" providerId="LiveId" clId="{88D73D01-CABB-4B2D-80EC-648726E3C219}" dt="2023-05-04T01:17:49.863" v="4306"/>
        <pc:sldMkLst>
          <pc:docMk/>
          <pc:sldMk cId="1751938706" sldId="311"/>
        </pc:sldMkLst>
      </pc:sldChg>
      <pc:sldChg chg="add del">
        <pc:chgData name="Scruel Tao" userId="5ea5c98d59b44d4b" providerId="LiveId" clId="{88D73D01-CABB-4B2D-80EC-648726E3C219}" dt="2023-05-05T02:30:23.908" v="4418" actId="47"/>
        <pc:sldMkLst>
          <pc:docMk/>
          <pc:sldMk cId="3161108256" sldId="363"/>
        </pc:sldMkLst>
      </pc:sldChg>
      <pc:sldChg chg="add del">
        <pc:chgData name="Scruel Tao" userId="5ea5c98d59b44d4b" providerId="LiveId" clId="{88D73D01-CABB-4B2D-80EC-648726E3C219}" dt="2023-05-04T18:24:01.597" v="4420" actId="47"/>
        <pc:sldMkLst>
          <pc:docMk/>
          <pc:sldMk cId="2281300164" sldId="364"/>
        </pc:sldMkLst>
      </pc:sldChg>
      <pc:sldChg chg="add modTransition">
        <pc:chgData name="Scruel Tao" userId="5ea5c98d59b44d4b" providerId="LiveId" clId="{88D73D01-CABB-4B2D-80EC-648726E3C219}" dt="2023-05-05T14:59:33.343" v="4422"/>
        <pc:sldMkLst>
          <pc:docMk/>
          <pc:sldMk cId="3625446739" sldId="366"/>
        </pc:sldMkLst>
      </pc:sldChg>
      <pc:sldChg chg="modSp add del mod modAnim">
        <pc:chgData name="Scruel Tao" userId="5ea5c98d59b44d4b" providerId="LiveId" clId="{88D73D01-CABB-4B2D-80EC-648726E3C219}" dt="2023-05-06T10:35:24.764" v="5602" actId="47"/>
        <pc:sldMkLst>
          <pc:docMk/>
          <pc:sldMk cId="3721856918" sldId="367"/>
        </pc:sldMkLst>
        <pc:spChg chg="mod">
          <ac:chgData name="Scruel Tao" userId="5ea5c98d59b44d4b" providerId="LiveId" clId="{88D73D01-CABB-4B2D-80EC-648726E3C219}" dt="2023-05-06T10:09:19.949" v="4581" actId="21"/>
          <ac:spMkLst>
            <pc:docMk/>
            <pc:sldMk cId="3721856918" sldId="367"/>
            <ac:spMk id="4" creationId="{85D6D174-6A04-9AED-7984-BD4330ED7E3A}"/>
          </ac:spMkLst>
        </pc:spChg>
      </pc:sldChg>
      <pc:sldChg chg="addSp delSp modSp add del mod delAnim modAnim modNotesTx">
        <pc:chgData name="Scruel Tao" userId="5ea5c98d59b44d4b" providerId="LiveId" clId="{88D73D01-CABB-4B2D-80EC-648726E3C219}" dt="2023-05-06T10:35:18.897" v="5600" actId="47"/>
        <pc:sldMkLst>
          <pc:docMk/>
          <pc:sldMk cId="627793953" sldId="368"/>
        </pc:sldMkLst>
        <pc:spChg chg="add mod">
          <ac:chgData name="Scruel Tao" userId="5ea5c98d59b44d4b" providerId="LiveId" clId="{88D73D01-CABB-4B2D-80EC-648726E3C219}" dt="2023-05-06T10:13:03.982" v="4832" actId="6549"/>
          <ac:spMkLst>
            <pc:docMk/>
            <pc:sldMk cId="627793953" sldId="368"/>
            <ac:spMk id="3" creationId="{57367B0E-CD05-0F40-05C0-94309B557E74}"/>
          </ac:spMkLst>
        </pc:spChg>
        <pc:spChg chg="mod">
          <ac:chgData name="Scruel Tao" userId="5ea5c98d59b44d4b" providerId="LiveId" clId="{88D73D01-CABB-4B2D-80EC-648726E3C219}" dt="2023-05-06T10:12:50.017" v="4822" actId="403"/>
          <ac:spMkLst>
            <pc:docMk/>
            <pc:sldMk cId="627793953" sldId="368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13:23.271" v="4837" actId="21"/>
          <ac:spMkLst>
            <pc:docMk/>
            <pc:sldMk cId="627793953" sldId="368"/>
            <ac:spMk id="5" creationId="{4B3FACC7-2E92-1DB1-1018-0263AD342247}"/>
          </ac:spMkLst>
        </pc:spChg>
        <pc:spChg chg="add mod">
          <ac:chgData name="Scruel Tao" userId="5ea5c98d59b44d4b" providerId="LiveId" clId="{88D73D01-CABB-4B2D-80EC-648726E3C219}" dt="2023-05-06T10:13:33.832" v="4850" actId="14100"/>
          <ac:spMkLst>
            <pc:docMk/>
            <pc:sldMk cId="627793953" sldId="368"/>
            <ac:spMk id="6" creationId="{3462DCDB-C482-BC4F-E1E5-E42E6CBCF835}"/>
          </ac:spMkLst>
        </pc:spChg>
        <pc:spChg chg="del mod">
          <ac:chgData name="Scruel Tao" userId="5ea5c98d59b44d4b" providerId="LiveId" clId="{88D73D01-CABB-4B2D-80EC-648726E3C219}" dt="2023-05-06T10:12:58.648" v="4823" actId="478"/>
          <ac:spMkLst>
            <pc:docMk/>
            <pc:sldMk cId="627793953" sldId="368"/>
            <ac:spMk id="7" creationId="{12C899D8-51C5-D9B7-A323-E6EFE4AB5C33}"/>
          </ac:spMkLst>
        </pc:spChg>
      </pc:sldChg>
      <pc:sldChg chg="delSp modSp add del mod addAnim delAnim modAnim">
        <pc:chgData name="Scruel Tao" userId="5ea5c98d59b44d4b" providerId="LiveId" clId="{88D73D01-CABB-4B2D-80EC-648726E3C219}" dt="2023-05-06T10:35:15.387" v="5599" actId="47"/>
        <pc:sldMkLst>
          <pc:docMk/>
          <pc:sldMk cId="3855342063" sldId="369"/>
        </pc:sldMkLst>
        <pc:spChg chg="mod">
          <ac:chgData name="Scruel Tao" userId="5ea5c98d59b44d4b" providerId="LiveId" clId="{88D73D01-CABB-4B2D-80EC-648726E3C219}" dt="2023-05-06T10:18:58.231" v="5050" actId="21"/>
          <ac:spMkLst>
            <pc:docMk/>
            <pc:sldMk cId="3855342063" sldId="369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19:04.081" v="5053" actId="478"/>
          <ac:spMkLst>
            <pc:docMk/>
            <pc:sldMk cId="3855342063" sldId="369"/>
            <ac:spMk id="5" creationId="{4B3FACC7-2E92-1DB1-1018-0263AD342247}"/>
          </ac:spMkLst>
        </pc:spChg>
      </pc:sldChg>
      <pc:sldChg chg="addSp delSp modSp add mod modTransition addAnim delAnim modAnim modNotesTx">
        <pc:chgData name="Scruel Tao" userId="5ea5c98d59b44d4b" providerId="LiveId" clId="{88D73D01-CABB-4B2D-80EC-648726E3C219}" dt="2023-05-06T10:42:44.018" v="5743" actId="20577"/>
        <pc:sldMkLst>
          <pc:docMk/>
          <pc:sldMk cId="4150484648" sldId="370"/>
        </pc:sldMkLst>
        <pc:spChg chg="add del mod">
          <ac:chgData name="Scruel Tao" userId="5ea5c98d59b44d4b" providerId="LiveId" clId="{88D73D01-CABB-4B2D-80EC-648726E3C219}" dt="2023-05-06T10:21:27.068" v="5181" actId="21"/>
          <ac:spMkLst>
            <pc:docMk/>
            <pc:sldMk cId="4150484648" sldId="370"/>
            <ac:spMk id="3" creationId="{E936F911-9235-6C43-7507-2D38A70BA92D}"/>
          </ac:spMkLst>
        </pc:spChg>
        <pc:spChg chg="mod">
          <ac:chgData name="Scruel Tao" userId="5ea5c98d59b44d4b" providerId="LiveId" clId="{88D73D01-CABB-4B2D-80EC-648726E3C219}" dt="2023-05-06T10:25:06.042" v="5351"/>
          <ac:spMkLst>
            <pc:docMk/>
            <pc:sldMk cId="4150484648" sldId="370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20:53.443" v="5177" actId="478"/>
          <ac:spMkLst>
            <pc:docMk/>
            <pc:sldMk cId="4150484648" sldId="370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30:56.492" v="5537" actId="21"/>
          <ac:spMkLst>
            <pc:docMk/>
            <pc:sldMk cId="4150484648" sldId="370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6T10:31:03.175" v="5539" actId="1076"/>
          <ac:spMkLst>
            <pc:docMk/>
            <pc:sldMk cId="4150484648" sldId="370"/>
            <ac:spMk id="9" creationId="{670407E6-E283-A614-5A06-709337CEB40C}"/>
          </ac:spMkLst>
        </pc:spChg>
        <pc:spChg chg="add del mod">
          <ac:chgData name="Scruel Tao" userId="5ea5c98d59b44d4b" providerId="LiveId" clId="{88D73D01-CABB-4B2D-80EC-648726E3C219}" dt="2023-05-06T10:41:30.146" v="5728" actId="478"/>
          <ac:spMkLst>
            <pc:docMk/>
            <pc:sldMk cId="4150484648" sldId="370"/>
            <ac:spMk id="11" creationId="{B87EEE72-5E0E-7A6E-8F69-5EA5E24E559E}"/>
          </ac:spMkLst>
        </pc:spChg>
        <pc:spChg chg="add del mod">
          <ac:chgData name="Scruel Tao" userId="5ea5c98d59b44d4b" providerId="LiveId" clId="{88D73D01-CABB-4B2D-80EC-648726E3C219}" dt="2023-05-06T10:41:09.359" v="5722"/>
          <ac:spMkLst>
            <pc:docMk/>
            <pc:sldMk cId="4150484648" sldId="370"/>
            <ac:spMk id="12" creationId="{7306D7D8-1DD3-240F-E834-424432CB74D9}"/>
          </ac:spMkLst>
        </pc:spChg>
        <pc:spChg chg="add mod">
          <ac:chgData name="Scruel Tao" userId="5ea5c98d59b44d4b" providerId="LiveId" clId="{88D73D01-CABB-4B2D-80EC-648726E3C219}" dt="2023-05-06T10:42:44.018" v="5743" actId="20577"/>
          <ac:spMkLst>
            <pc:docMk/>
            <pc:sldMk cId="4150484648" sldId="370"/>
            <ac:spMk id="13" creationId="{79A8903A-1546-E48E-D310-9D962AFA78C2}"/>
          </ac:spMkLst>
        </pc:spChg>
        <pc:cxnChg chg="add mod">
          <ac:chgData name="Scruel Tao" userId="5ea5c98d59b44d4b" providerId="LiveId" clId="{88D73D01-CABB-4B2D-80EC-648726E3C219}" dt="2023-05-06T10:25:15.868" v="5357" actId="1037"/>
          <ac:cxnSpMkLst>
            <pc:docMk/>
            <pc:sldMk cId="4150484648" sldId="370"/>
            <ac:cxnSpMk id="8" creationId="{93293218-85A6-05CF-8833-ABF04B0CBBFB}"/>
          </ac:cxnSpMkLst>
        </pc:cxnChg>
      </pc:sldChg>
      <pc:sldChg chg="delSp add del mod delAnim">
        <pc:chgData name="Scruel Tao" userId="5ea5c98d59b44d4b" providerId="LiveId" clId="{88D73D01-CABB-4B2D-80EC-648726E3C219}" dt="2023-05-06T10:23:15.533" v="5264" actId="47"/>
        <pc:sldMkLst>
          <pc:docMk/>
          <pc:sldMk cId="706584052" sldId="371"/>
        </pc:sldMkLst>
        <pc:spChg chg="del">
          <ac:chgData name="Scruel Tao" userId="5ea5c98d59b44d4b" providerId="LiveId" clId="{88D73D01-CABB-4B2D-80EC-648726E3C219}" dt="2023-05-06T10:22:54.183" v="5238" actId="21"/>
          <ac:spMkLst>
            <pc:docMk/>
            <pc:sldMk cId="706584052" sldId="371"/>
            <ac:spMk id="5" creationId="{4B3FACC7-2E92-1DB1-1018-0263AD342247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42:47.170" v="5744"/>
        <pc:sldMkLst>
          <pc:docMk/>
          <pc:sldMk cId="2142768243" sldId="372"/>
        </pc:sldMkLst>
        <pc:spChg chg="add del mod">
          <ac:chgData name="Scruel Tao" userId="5ea5c98d59b44d4b" providerId="LiveId" clId="{88D73D01-CABB-4B2D-80EC-648726E3C219}" dt="2023-05-06T10:41:02.595" v="5718" actId="478"/>
          <ac:spMkLst>
            <pc:docMk/>
            <pc:sldMk cId="2142768243" sldId="372"/>
            <ac:spMk id="3" creationId="{FD31F5AC-F385-2BAA-4BA7-8E203840422C}"/>
          </ac:spMkLst>
        </pc:spChg>
        <pc:spChg chg="mod">
          <ac:chgData name="Scruel Tao" userId="5ea5c98d59b44d4b" providerId="LiveId" clId="{88D73D01-CABB-4B2D-80EC-648726E3C219}" dt="2023-05-06T10:34:14.890" v="5580" actId="21"/>
          <ac:spMkLst>
            <pc:docMk/>
            <pc:sldMk cId="2142768243" sldId="372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6T10:34:26.145" v="5584"/>
          <ac:spMkLst>
            <pc:docMk/>
            <pc:sldMk cId="2142768243" sldId="372"/>
            <ac:spMk id="5" creationId="{CC25594C-2828-80C3-2CBF-1191B14988FC}"/>
          </ac:spMkLst>
        </pc:spChg>
        <pc:spChg chg="add mod">
          <ac:chgData name="Scruel Tao" userId="5ea5c98d59b44d4b" providerId="LiveId" clId="{88D73D01-CABB-4B2D-80EC-648726E3C219}" dt="2023-05-06T10:42:47.170" v="5744"/>
          <ac:spMkLst>
            <pc:docMk/>
            <pc:sldMk cId="2142768243" sldId="372"/>
            <ac:spMk id="6" creationId="{9A3FC26B-952B-0F6D-D7B2-4FF56D648E04}"/>
          </ac:spMkLst>
        </pc:spChg>
        <pc:spChg chg="del mod">
          <ac:chgData name="Scruel Tao" userId="5ea5c98d59b44d4b" providerId="LiveId" clId="{88D73D01-CABB-4B2D-80EC-648726E3C219}" dt="2023-05-06T10:34:20.986" v="5581" actId="478"/>
          <ac:spMkLst>
            <pc:docMk/>
            <pc:sldMk cId="2142768243" sldId="372"/>
            <ac:spMk id="7" creationId="{12C899D8-51C5-D9B7-A323-E6EFE4AB5C33}"/>
          </ac:spMkLst>
        </pc:spChg>
        <pc:spChg chg="del mod">
          <ac:chgData name="Scruel Tao" userId="5ea5c98d59b44d4b" providerId="LiveId" clId="{88D73D01-CABB-4B2D-80EC-648726E3C219}" dt="2023-05-06T10:34:23.611" v="5583" actId="478"/>
          <ac:spMkLst>
            <pc:docMk/>
            <pc:sldMk cId="2142768243" sldId="372"/>
            <ac:spMk id="9" creationId="{670407E6-E283-A614-5A06-709337CEB40C}"/>
          </ac:spMkLst>
        </pc:spChg>
        <pc:cxnChg chg="del">
          <ac:chgData name="Scruel Tao" userId="5ea5c98d59b44d4b" providerId="LiveId" clId="{88D73D01-CABB-4B2D-80EC-648726E3C219}" dt="2023-05-06T10:23:34.731" v="5268" actId="478"/>
          <ac:cxnSpMkLst>
            <pc:docMk/>
            <pc:sldMk cId="2142768243" sldId="372"/>
            <ac:cxnSpMk id="8" creationId="{93293218-85A6-05CF-8833-ABF04B0CBBFB}"/>
          </ac:cxnSpMkLst>
        </pc:cxnChg>
      </pc:sldChg>
      <pc:sldChg chg="modSp add del mod">
        <pc:chgData name="Scruel Tao" userId="5ea5c98d59b44d4b" providerId="LiveId" clId="{88D73D01-CABB-4B2D-80EC-648726E3C219}" dt="2023-05-06T10:35:13.845" v="5598" actId="47"/>
        <pc:sldMkLst>
          <pc:docMk/>
          <pc:sldMk cId="447287064" sldId="373"/>
        </pc:sldMkLst>
        <pc:spChg chg="mod">
          <ac:chgData name="Scruel Tao" userId="5ea5c98d59b44d4b" providerId="LiveId" clId="{88D73D01-CABB-4B2D-80EC-648726E3C219}" dt="2023-05-06T10:29:42.859" v="5529" actId="115"/>
          <ac:spMkLst>
            <pc:docMk/>
            <pc:sldMk cId="447287064" sldId="373"/>
            <ac:spMk id="4" creationId="{85D6D174-6A04-9AED-7984-BD4330ED7E3A}"/>
          </ac:spMkLst>
        </pc:spChg>
      </pc:sldChg>
      <pc:sldChg chg="addSp delSp modSp add mod modTransition modAnim modNotesTx">
        <pc:chgData name="Scruel Tao" userId="5ea5c98d59b44d4b" providerId="LiveId" clId="{88D73D01-CABB-4B2D-80EC-648726E3C219}" dt="2023-05-06T10:41:48.464" v="5737" actId="6549"/>
        <pc:sldMkLst>
          <pc:docMk/>
          <pc:sldMk cId="402016715" sldId="374"/>
        </pc:sldMkLst>
        <pc:spChg chg="add mod">
          <ac:chgData name="Scruel Tao" userId="5ea5c98d59b44d4b" providerId="LiveId" clId="{88D73D01-CABB-4B2D-80EC-648726E3C219}" dt="2023-05-06T10:41:48.464" v="5737" actId="6549"/>
          <ac:spMkLst>
            <pc:docMk/>
            <pc:sldMk cId="402016715" sldId="374"/>
            <ac:spMk id="3" creationId="{C8F3162A-29D7-8220-3A2D-398E1C5A7DF7}"/>
          </ac:spMkLst>
        </pc:spChg>
        <pc:spChg chg="del mod">
          <ac:chgData name="Scruel Tao" userId="5ea5c98d59b44d4b" providerId="LiveId" clId="{88D73D01-CABB-4B2D-80EC-648726E3C219}" dt="2023-05-06T10:41:44.930" v="5731" actId="478"/>
          <ac:spMkLst>
            <pc:docMk/>
            <pc:sldMk cId="402016715" sldId="374"/>
            <ac:spMk id="7" creationId="{12C899D8-51C5-D9B7-A323-E6EFE4AB5C33}"/>
          </ac:spMkLst>
        </pc:spChg>
        <pc:spChg chg="mod">
          <ac:chgData name="Scruel Tao" userId="5ea5c98d59b44d4b" providerId="LiveId" clId="{88D73D01-CABB-4B2D-80EC-648726E3C219}" dt="2023-05-06T10:35:11.110" v="5597" actId="20577"/>
          <ac:spMkLst>
            <pc:docMk/>
            <pc:sldMk cId="402016715" sldId="374"/>
            <ac:spMk id="9" creationId="{670407E6-E283-A614-5A06-709337CEB40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10:44:47.368" v="5768"/>
        <pc:sldMkLst>
          <pc:docMk/>
          <pc:sldMk cId="310738446" sldId="375"/>
        </pc:sldMkLst>
        <pc:spChg chg="mod">
          <ac:chgData name="Scruel Tao" userId="5ea5c98d59b44d4b" providerId="LiveId" clId="{88D73D01-CABB-4B2D-80EC-648726E3C219}" dt="2023-05-06T10:40:55.105" v="5715" actId="14100"/>
          <ac:spMkLst>
            <pc:docMk/>
            <pc:sldMk cId="310738446" sldId="375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5-06T10:40:11.969" v="5709" actId="21"/>
          <ac:spMkLst>
            <pc:docMk/>
            <pc:sldMk cId="310738446" sldId="375"/>
            <ac:spMk id="18" creationId="{247D4F7A-A804-99B7-82A4-C9014E0420EE}"/>
          </ac:spMkLst>
        </pc:spChg>
        <pc:grpChg chg="mod">
          <ac:chgData name="Scruel Tao" userId="5ea5c98d59b44d4b" providerId="LiveId" clId="{88D73D01-CABB-4B2D-80EC-648726E3C219}" dt="2023-05-06T10:39:29.772" v="5695"/>
          <ac:grpSpMkLst>
            <pc:docMk/>
            <pc:sldMk cId="310738446" sldId="375"/>
            <ac:grpSpMk id="6" creationId="{782C3D2F-FD4D-3241-0C44-6D789CA3934B}"/>
          </ac:grpSpMkLst>
        </pc:grpChg>
        <pc:picChg chg="add del mod ord">
          <ac:chgData name="Scruel Tao" userId="5ea5c98d59b44d4b" providerId="LiveId" clId="{88D73D01-CABB-4B2D-80EC-648726E3C219}" dt="2023-05-06T10:44:09.277" v="5756" actId="21"/>
          <ac:picMkLst>
            <pc:docMk/>
            <pc:sldMk cId="310738446" sldId="375"/>
            <ac:picMk id="23" creationId="{DDF9587D-56C2-6FE7-2054-D73E7DB6032A}"/>
          </ac:picMkLst>
        </pc:picChg>
        <pc:picChg chg="add mod">
          <ac:chgData name="Scruel Tao" userId="5ea5c98d59b44d4b" providerId="LiveId" clId="{88D73D01-CABB-4B2D-80EC-648726E3C219}" dt="2023-05-06T10:44:20.355" v="5761" actId="1076"/>
          <ac:picMkLst>
            <pc:docMk/>
            <pc:sldMk cId="310738446" sldId="375"/>
            <ac:picMk id="25" creationId="{36AC07E6-AD70-9939-1FDA-5CF3898743E2}"/>
          </ac:picMkLst>
        </pc:picChg>
        <pc:inkChg chg="add del mod">
          <ac:chgData name="Scruel Tao" userId="5ea5c98d59b44d4b" providerId="LiveId" clId="{88D73D01-CABB-4B2D-80EC-648726E3C219}" dt="2023-05-06T10:39:30.155" v="5696" actId="9405"/>
          <ac:inkMkLst>
            <pc:docMk/>
            <pc:sldMk cId="310738446" sldId="375"/>
            <ac:inkMk id="3" creationId="{6DACD5A1-E318-B225-B799-F98E81474480}"/>
          </ac:inkMkLst>
        </pc:inkChg>
        <pc:inkChg chg="add del mod">
          <ac:chgData name="Scruel Tao" userId="5ea5c98d59b44d4b" providerId="LiveId" clId="{88D73D01-CABB-4B2D-80EC-648726E3C219}" dt="2023-05-06T10:39:29.772" v="5695"/>
          <ac:inkMkLst>
            <pc:docMk/>
            <pc:sldMk cId="310738446" sldId="375"/>
            <ac:inkMk id="5" creationId="{802080B2-C423-6D80-F7A6-FC3C68DC1B3F}"/>
          </ac:inkMkLst>
        </pc:inkChg>
        <pc:inkChg chg="add del">
          <ac:chgData name="Scruel Tao" userId="5ea5c98d59b44d4b" providerId="LiveId" clId="{88D73D01-CABB-4B2D-80EC-648726E3C219}" dt="2023-05-06T10:39:29.506" v="5693" actId="9405"/>
          <ac:inkMkLst>
            <pc:docMk/>
            <pc:sldMk cId="310738446" sldId="375"/>
            <ac:inkMk id="8" creationId="{1B2359D7-1C2D-A835-92D9-EEF3E83D9B1A}"/>
          </ac:inkMkLst>
        </pc:inkChg>
        <pc:inkChg chg="add del">
          <ac:chgData name="Scruel Tao" userId="5ea5c98d59b44d4b" providerId="LiveId" clId="{88D73D01-CABB-4B2D-80EC-648726E3C219}" dt="2023-05-06T10:39:33.042" v="5698" actId="9405"/>
          <ac:inkMkLst>
            <pc:docMk/>
            <pc:sldMk cId="310738446" sldId="375"/>
            <ac:inkMk id="10" creationId="{4ED5453F-93C0-5CD6-C730-5F00D0F5F088}"/>
          </ac:inkMkLst>
        </pc:inkChg>
        <pc:inkChg chg="add del">
          <ac:chgData name="Scruel Tao" userId="5ea5c98d59b44d4b" providerId="LiveId" clId="{88D73D01-CABB-4B2D-80EC-648726E3C219}" dt="2023-05-06T10:39:35.127" v="5700" actId="9405"/>
          <ac:inkMkLst>
            <pc:docMk/>
            <pc:sldMk cId="310738446" sldId="375"/>
            <ac:inkMk id="11" creationId="{309F42E2-F1E4-CEE6-0BF4-9B44B7347A74}"/>
          </ac:inkMkLst>
        </pc:inkChg>
        <pc:cxnChg chg="add del mod">
          <ac:chgData name="Scruel Tao" userId="5ea5c98d59b44d4b" providerId="LiveId" clId="{88D73D01-CABB-4B2D-80EC-648726E3C219}" dt="2023-05-06T10:40:04.021" v="5707" actId="21"/>
          <ac:cxnSpMkLst>
            <pc:docMk/>
            <pc:sldMk cId="310738446" sldId="375"/>
            <ac:cxnSpMk id="13" creationId="{3C278CB8-80D2-2639-62A9-DCAE9D65BB41}"/>
          </ac:cxnSpMkLst>
        </pc:cxnChg>
        <pc:cxnChg chg="add del mod">
          <ac:chgData name="Scruel Tao" userId="5ea5c98d59b44d4b" providerId="LiveId" clId="{88D73D01-CABB-4B2D-80EC-648726E3C219}" dt="2023-05-06T10:40:32.984" v="5712" actId="21"/>
          <ac:cxnSpMkLst>
            <pc:docMk/>
            <pc:sldMk cId="310738446" sldId="375"/>
            <ac:cxnSpMk id="20" creationId="{4B4F8F12-4BA4-D64F-6F19-3DD9DC31BC1E}"/>
          </ac:cxnSpMkLst>
        </pc:cxnChg>
      </pc:sldChg>
      <pc:sldChg chg="addSp delSp modSp add mod modAnim">
        <pc:chgData name="Scruel Tao" userId="5ea5c98d59b44d4b" providerId="LiveId" clId="{88D73D01-CABB-4B2D-80EC-648726E3C219}" dt="2023-05-27T04:04:09.324" v="6397" actId="14100"/>
        <pc:sldMkLst>
          <pc:docMk/>
          <pc:sldMk cId="3746649369" sldId="376"/>
        </pc:sldMkLst>
        <pc:picChg chg="add mod">
          <ac:chgData name="Scruel Tao" userId="5ea5c98d59b44d4b" providerId="LiveId" clId="{88D73D01-CABB-4B2D-80EC-648726E3C219}" dt="2023-05-06T21:06:00.456" v="5866" actId="1076"/>
          <ac:picMkLst>
            <pc:docMk/>
            <pc:sldMk cId="3746649369" sldId="376"/>
            <ac:picMk id="4" creationId="{5A7F3C1C-EABB-6A1D-6376-219F20919FD1}"/>
          </ac:picMkLst>
        </pc:picChg>
        <pc:picChg chg="add mod">
          <ac:chgData name="Scruel Tao" userId="5ea5c98d59b44d4b" providerId="LiveId" clId="{88D73D01-CABB-4B2D-80EC-648726E3C219}" dt="2023-05-06T21:06:15.888" v="5870" actId="1076"/>
          <ac:picMkLst>
            <pc:docMk/>
            <pc:sldMk cId="3746649369" sldId="376"/>
            <ac:picMk id="6" creationId="{FE11F4B8-47C5-7B0B-2025-2E17A84FB112}"/>
          </ac:picMkLst>
        </pc:picChg>
        <pc:picChg chg="del mod">
          <ac:chgData name="Scruel Tao" userId="5ea5c98d59b44d4b" providerId="LiveId" clId="{88D73D01-CABB-4B2D-80EC-648726E3C219}" dt="2023-05-06T21:06:32.821" v="5876" actId="21"/>
          <ac:picMkLst>
            <pc:docMk/>
            <pc:sldMk cId="3746649369" sldId="376"/>
            <ac:picMk id="8" creationId="{8AB5090F-5018-48C0-EBF4-ED6B0DBB8E37}"/>
          </ac:picMkLst>
        </pc:picChg>
        <pc:picChg chg="add mod">
          <ac:chgData name="Scruel Tao" userId="5ea5c98d59b44d4b" providerId="LiveId" clId="{88D73D01-CABB-4B2D-80EC-648726E3C219}" dt="2023-05-06T21:06:55.473" v="5881" actId="1076"/>
          <ac:picMkLst>
            <pc:docMk/>
            <pc:sldMk cId="3746649369" sldId="376"/>
            <ac:picMk id="9" creationId="{BE39C642-C3A1-39C6-F0AB-B9F93EFE74C9}"/>
          </ac:picMkLst>
        </pc:picChg>
        <pc:picChg chg="add mod">
          <ac:chgData name="Scruel Tao" userId="5ea5c98d59b44d4b" providerId="LiveId" clId="{88D73D01-CABB-4B2D-80EC-648726E3C219}" dt="2023-05-06T21:06:52.197" v="5880" actId="1076"/>
          <ac:picMkLst>
            <pc:docMk/>
            <pc:sldMk cId="3746649369" sldId="376"/>
            <ac:picMk id="11" creationId="{6FD886B8-BCE1-FF55-1AA9-77619778DBF2}"/>
          </ac:picMkLst>
        </pc:picChg>
        <pc:picChg chg="add mod">
          <ac:chgData name="Scruel Tao" userId="5ea5c98d59b44d4b" providerId="LiveId" clId="{88D73D01-CABB-4B2D-80EC-648726E3C219}" dt="2023-05-06T21:07:22.467" v="5887" actId="14100"/>
          <ac:picMkLst>
            <pc:docMk/>
            <pc:sldMk cId="3746649369" sldId="376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27T04:04:09.324" v="6397" actId="14100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88D73D01-CABB-4B2D-80EC-648726E3C219}" dt="2023-05-27T04:03:59.299" v="6396" actId="1036"/>
          <ac:picMkLst>
            <pc:docMk/>
            <pc:sldMk cId="3746649369" sldId="376"/>
            <ac:picMk id="17" creationId="{B4BA9574-9B96-B884-236F-FE5B9F192448}"/>
          </ac:picMkLst>
        </pc:picChg>
        <pc:picChg chg="mod">
          <ac:chgData name="Scruel Tao" userId="5ea5c98d59b44d4b" providerId="LiveId" clId="{88D73D01-CABB-4B2D-80EC-648726E3C219}" dt="2023-05-06T21:07:03.913" v="5883" actId="1076"/>
          <ac:picMkLst>
            <pc:docMk/>
            <pc:sldMk cId="3746649369" sldId="376"/>
            <ac:picMk id="18" creationId="{25B4A285-7F44-C972-3812-DD190DC73F65}"/>
          </ac:picMkLst>
        </pc:picChg>
        <pc:picChg chg="mod">
          <ac:chgData name="Scruel Tao" userId="5ea5c98d59b44d4b" providerId="LiveId" clId="{88D73D01-CABB-4B2D-80EC-648726E3C219}" dt="2023-05-06T21:08:03.397" v="5892" actId="1076"/>
          <ac:picMkLst>
            <pc:docMk/>
            <pc:sldMk cId="3746649369" sldId="376"/>
            <ac:picMk id="22" creationId="{3A55B12E-91EC-DC60-A02F-622D42775EFC}"/>
          </ac:picMkLst>
        </pc:picChg>
      </pc:sldChg>
      <pc:sldChg chg="addSp delSp modSp add mod ord modClrScheme delAnim chgLayout">
        <pc:chgData name="Scruel Tao" userId="5ea5c98d59b44d4b" providerId="LiveId" clId="{88D73D01-CABB-4B2D-80EC-648726E3C219}" dt="2023-05-08T02:20:48.774" v="6375" actId="20577"/>
        <pc:sldMkLst>
          <pc:docMk/>
          <pc:sldMk cId="428468609" sldId="377"/>
        </pc:sldMkLst>
        <pc:spChg chg="mod ord">
          <ac:chgData name="Scruel Tao" userId="5ea5c98d59b44d4b" providerId="LiveId" clId="{88D73D01-CABB-4B2D-80EC-648726E3C219}" dt="2023-05-08T02:17:38.773" v="6158" actId="700"/>
          <ac:spMkLst>
            <pc:docMk/>
            <pc:sldMk cId="428468609" sldId="37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8T02:03:20.489" v="6112" actId="478"/>
          <ac:spMkLst>
            <pc:docMk/>
            <pc:sldMk cId="428468609" sldId="377"/>
            <ac:spMk id="5" creationId="{9467C76F-0237-A438-9025-A0A72146F95A}"/>
          </ac:spMkLst>
        </pc:spChg>
        <pc:spChg chg="add mod ord">
          <ac:chgData name="Scruel Tao" userId="5ea5c98d59b44d4b" providerId="LiveId" clId="{88D73D01-CABB-4B2D-80EC-648726E3C219}" dt="2023-05-08T02:18:55.149" v="6190" actId="20577"/>
          <ac:spMkLst>
            <pc:docMk/>
            <pc:sldMk cId="428468609" sldId="377"/>
            <ac:spMk id="7" creationId="{0F4A2D72-7588-A1A6-108F-2A6CC629E742}"/>
          </ac:spMkLst>
        </pc:spChg>
        <pc:spChg chg="add del mod ord">
          <ac:chgData name="Scruel Tao" userId="5ea5c98d59b44d4b" providerId="LiveId" clId="{88D73D01-CABB-4B2D-80EC-648726E3C219}" dt="2023-05-08T01:28:25.045" v="5920" actId="478"/>
          <ac:spMkLst>
            <pc:docMk/>
            <pc:sldMk cId="428468609" sldId="377"/>
            <ac:spMk id="8" creationId="{05C56AB0-EBB5-2E6C-252A-B9976933144C}"/>
          </ac:spMkLst>
        </pc:spChg>
        <pc:spChg chg="add del mod ord">
          <ac:chgData name="Scruel Tao" userId="5ea5c98d59b44d4b" providerId="LiveId" clId="{88D73D01-CABB-4B2D-80EC-648726E3C219}" dt="2023-05-08T02:17:43.348" v="6160" actId="478"/>
          <ac:spMkLst>
            <pc:docMk/>
            <pc:sldMk cId="428468609" sldId="377"/>
            <ac:spMk id="10" creationId="{EA3D8956-9AF8-0A75-5A4F-14E71CAC4C46}"/>
          </ac:spMkLst>
        </pc:spChg>
        <pc:spChg chg="del">
          <ac:chgData name="Scruel Tao" userId="5ea5c98d59b44d4b" providerId="LiveId" clId="{88D73D01-CABB-4B2D-80EC-648726E3C219}" dt="2023-05-08T01:28:20.273" v="5919" actId="21"/>
          <ac:spMkLst>
            <pc:docMk/>
            <pc:sldMk cId="428468609" sldId="377"/>
            <ac:spMk id="14" creationId="{0E3316AF-03D2-E954-8D9C-19BFF8D01C35}"/>
          </ac:spMkLst>
        </pc:spChg>
        <pc:spChg chg="add mod">
          <ac:chgData name="Scruel Tao" userId="5ea5c98d59b44d4b" providerId="LiveId" clId="{88D73D01-CABB-4B2D-80EC-648726E3C219}" dt="2023-05-08T02:20:39.868" v="6371" actId="1076"/>
          <ac:spMkLst>
            <pc:docMk/>
            <pc:sldMk cId="428468609" sldId="377"/>
            <ac:spMk id="25" creationId="{45A748C2-C1A1-98B4-6E03-5644AB4B4ED6}"/>
          </ac:spMkLst>
        </pc:spChg>
        <pc:spChg chg="add mod">
          <ac:chgData name="Scruel Tao" userId="5ea5c98d59b44d4b" providerId="LiveId" clId="{88D73D01-CABB-4B2D-80EC-648726E3C219}" dt="2023-05-08T02:20:48.774" v="6375" actId="20577"/>
          <ac:spMkLst>
            <pc:docMk/>
            <pc:sldMk cId="428468609" sldId="377"/>
            <ac:spMk id="26" creationId="{08C7E4F3-FDC9-2B74-CD2B-0A5AFAD69403}"/>
          </ac:spMkLst>
        </pc:spChg>
        <pc:picChg chg="del">
          <ac:chgData name="Scruel Tao" userId="5ea5c98d59b44d4b" providerId="LiveId" clId="{88D73D01-CABB-4B2D-80EC-648726E3C219}" dt="2023-05-08T01:32:06.585" v="6105" actId="21"/>
          <ac:picMkLst>
            <pc:docMk/>
            <pc:sldMk cId="428468609" sldId="377"/>
            <ac:picMk id="4" creationId="{5A7F3C1C-EABB-6A1D-6376-219F20919FD1}"/>
          </ac:picMkLst>
        </pc:picChg>
        <pc:picChg chg="del">
          <ac:chgData name="Scruel Tao" userId="5ea5c98d59b44d4b" providerId="LiveId" clId="{88D73D01-CABB-4B2D-80EC-648726E3C219}" dt="2023-05-08T01:32:07.424" v="6106" actId="21"/>
          <ac:picMkLst>
            <pc:docMk/>
            <pc:sldMk cId="428468609" sldId="377"/>
            <ac:picMk id="6" creationId="{FE11F4B8-47C5-7B0B-2025-2E17A84FB112}"/>
          </ac:picMkLst>
        </pc:picChg>
        <pc:picChg chg="del">
          <ac:chgData name="Scruel Tao" userId="5ea5c98d59b44d4b" providerId="LiveId" clId="{88D73D01-CABB-4B2D-80EC-648726E3C219}" dt="2023-05-08T01:32:09.830" v="6107" actId="21"/>
          <ac:picMkLst>
            <pc:docMk/>
            <pc:sldMk cId="428468609" sldId="377"/>
            <ac:picMk id="9" creationId="{BE39C642-C3A1-39C6-F0AB-B9F93EFE74C9}"/>
          </ac:picMkLst>
        </pc:picChg>
        <pc:picChg chg="del">
          <ac:chgData name="Scruel Tao" userId="5ea5c98d59b44d4b" providerId="LiveId" clId="{88D73D01-CABB-4B2D-80EC-648726E3C219}" dt="2023-05-08T01:32:11.112" v="6108" actId="21"/>
          <ac:picMkLst>
            <pc:docMk/>
            <pc:sldMk cId="428468609" sldId="377"/>
            <ac:picMk id="11" creationId="{6FD886B8-BCE1-FF55-1AA9-77619778DBF2}"/>
          </ac:picMkLst>
        </pc:picChg>
        <pc:picChg chg="del">
          <ac:chgData name="Scruel Tao" userId="5ea5c98d59b44d4b" providerId="LiveId" clId="{88D73D01-CABB-4B2D-80EC-648726E3C219}" dt="2023-05-08T01:32:12.420" v="6109" actId="21"/>
          <ac:picMkLst>
            <pc:docMk/>
            <pc:sldMk cId="428468609" sldId="377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8T02:18:33.304" v="6171" actId="1076"/>
          <ac:picMkLst>
            <pc:docMk/>
            <pc:sldMk cId="428468609" sldId="377"/>
            <ac:picMk id="15" creationId="{7AA90CC3-1958-AC98-D32C-0D5BE7918C66}"/>
          </ac:picMkLst>
        </pc:picChg>
        <pc:picChg chg="del">
          <ac:chgData name="Scruel Tao" userId="5ea5c98d59b44d4b" providerId="LiveId" clId="{88D73D01-CABB-4B2D-80EC-648726E3C219}" dt="2023-05-08T01:30:31.489" v="5970" actId="21"/>
          <ac:picMkLst>
            <pc:docMk/>
            <pc:sldMk cId="428468609" sldId="377"/>
            <ac:picMk id="16" creationId="{FEA98888-774B-F489-56BF-D3B6D097529F}"/>
          </ac:picMkLst>
        </pc:picChg>
        <pc:picChg chg="del">
          <ac:chgData name="Scruel Tao" userId="5ea5c98d59b44d4b" providerId="LiveId" clId="{88D73D01-CABB-4B2D-80EC-648726E3C219}" dt="2023-05-08T01:30:32.379" v="5971" actId="21"/>
          <ac:picMkLst>
            <pc:docMk/>
            <pc:sldMk cId="428468609" sldId="377"/>
            <ac:picMk id="17" creationId="{B4BA9574-9B96-B884-236F-FE5B9F192448}"/>
          </ac:picMkLst>
        </pc:picChg>
        <pc:picChg chg="del">
          <ac:chgData name="Scruel Tao" userId="5ea5c98d59b44d4b" providerId="LiveId" clId="{88D73D01-CABB-4B2D-80EC-648726E3C219}" dt="2023-05-08T01:32:05.715" v="6104" actId="21"/>
          <ac:picMkLst>
            <pc:docMk/>
            <pc:sldMk cId="428468609" sldId="377"/>
            <ac:picMk id="18" creationId="{25B4A285-7F44-C972-3812-DD190DC73F65}"/>
          </ac:picMkLst>
        </pc:picChg>
        <pc:picChg chg="add del mod">
          <ac:chgData name="Scruel Tao" userId="5ea5c98d59b44d4b" providerId="LiveId" clId="{88D73D01-CABB-4B2D-80EC-648726E3C219}" dt="2023-05-08T02:12:43.489" v="6120" actId="478"/>
          <ac:picMkLst>
            <pc:docMk/>
            <pc:sldMk cId="428468609" sldId="377"/>
            <ac:picMk id="20" creationId="{DC52D43B-1A7D-21A0-1FCC-DD1E34BB6B76}"/>
          </ac:picMkLst>
        </pc:picChg>
        <pc:picChg chg="del">
          <ac:chgData name="Scruel Tao" userId="5ea5c98d59b44d4b" providerId="LiveId" clId="{88D73D01-CABB-4B2D-80EC-648726E3C219}" dt="2023-05-08T01:32:04.209" v="6103" actId="21"/>
          <ac:picMkLst>
            <pc:docMk/>
            <pc:sldMk cId="428468609" sldId="377"/>
            <ac:picMk id="22" creationId="{3A55B12E-91EC-DC60-A02F-622D42775EFC}"/>
          </ac:picMkLst>
        </pc:picChg>
        <pc:picChg chg="add mod">
          <ac:chgData name="Scruel Tao" userId="5ea5c98d59b44d4b" providerId="LiveId" clId="{88D73D01-CABB-4B2D-80EC-648726E3C219}" dt="2023-05-08T02:18:34.712" v="6172" actId="1076"/>
          <ac:picMkLst>
            <pc:docMk/>
            <pc:sldMk cId="428468609" sldId="377"/>
            <ac:picMk id="23" creationId="{0F0819D7-61A5-E572-C58E-5AEAAC327E95}"/>
          </ac:picMkLst>
        </pc:picChg>
      </pc:sldChg>
      <pc:sldMasterChg chg="modTransition modSldLayout">
        <pc:chgData name="Scruel Tao" userId="5ea5c98d59b44d4b" providerId="LiveId" clId="{88D73D01-CABB-4B2D-80EC-648726E3C219}" dt="2023-05-16T03:56:23.899" v="637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88D73D01-CABB-4B2D-80EC-648726E3C219}" dt="2023-05-03T00:06:16.932" v="40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8D73D01-CABB-4B2D-80EC-648726E3C219}" dt="2023-05-03T00:06:17.252" v="4048"/>
            <ac:spMkLst>
              <pc:docMk/>
              <pc:sldMasterMk cId="1766057859" sldId="2147483648"/>
              <pc:sldLayoutMk cId="2116765151" sldId="2147483650"/>
              <ac:spMk id="8" creationId="{25973751-9434-2845-7261-188CF1A67B9E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88D73D01-CABB-4B2D-80EC-648726E3C219}" dt="2023-05-03T00:06:50.161" v="40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8D73D01-CABB-4B2D-80EC-648726E3C219}" dt="2023-05-03T00:06:50.458" v="4050"/>
            <ac:spMkLst>
              <pc:docMk/>
              <pc:sldMasterMk cId="1766057859" sldId="2147483648"/>
              <pc:sldLayoutMk cId="2296489930" sldId="2147483652"/>
              <ac:spMk id="9" creationId="{15D63F93-5B88-76F9-2352-FF2AD405A610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8D73D01-CABB-4B2D-80EC-648726E3C219}" dt="2023-05-16T03:56:23.899" v="637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8D73D01-CABB-4B2D-80EC-648726E3C219}" dt="2023-05-16T03:56:23.899" v="637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BCD64E-FC60-DEBE-3AE7-264A3177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del </a:t>
            </a:r>
            <a:r>
              <a:rPr lang="zh-CN" altLang="en-US" sz="1800" b="0" i="0" u="none" strike="noStrike" baseline="0" dirty="0">
                <a:latin typeface="FZSSJW--GB1-0"/>
              </a:rPr>
              <a:t>语句让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从字典 </a:t>
            </a:r>
            <a:r>
              <a:rPr lang="en-US" altLang="zh-CN" sz="1800" b="0" i="0" u="none" strike="noStrike" baseline="0" dirty="0">
                <a:latin typeface="TheSansMonoCondensed-"/>
              </a:rPr>
              <a:t>alien_0 </a:t>
            </a:r>
            <a:r>
              <a:rPr lang="zh-CN" altLang="en-US" sz="1800" b="0" i="0" u="none" strike="noStrike" baseline="0" dirty="0">
                <a:latin typeface="FZSSJW--GB1-0"/>
              </a:rPr>
              <a:t>中删除，同时删除与这个键关联的值。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输出表明，键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及其值 </a:t>
            </a:r>
            <a:r>
              <a:rPr lang="en-US" altLang="zh-CN" sz="1800" b="0" i="0" u="none" strike="noStrike" baseline="0" dirty="0">
                <a:latin typeface="TheSansMonoCondensed-"/>
              </a:rPr>
              <a:t>5 </a:t>
            </a:r>
            <a:r>
              <a:rPr lang="zh-CN" altLang="en-US" sz="1800" b="0" i="0" u="none" strike="noStrike" baseline="0" dirty="0">
                <a:latin typeface="FZSSJW--GB1-0"/>
              </a:rPr>
              <a:t>已被从字典中删除，但其他键值对未受影响。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TheSansMonoCondensed-"/>
              </a:rPr>
              <a:t>None </a:t>
            </a:r>
            <a:r>
              <a:rPr lang="zh-CN" altLang="en-US" sz="1200" b="0" i="0" u="none" strike="noStrike" baseline="0" dirty="0">
                <a:latin typeface="TheSansMonoCondensed-"/>
              </a:rPr>
              <a:t>是一个</a:t>
            </a:r>
            <a:r>
              <a:rPr lang="zh-CN" altLang="en-US" sz="1200" b="0" i="0" u="none" strike="noStrike" baseline="0" dirty="0">
                <a:latin typeface="FZKTJW--GB1-0"/>
              </a:rPr>
              <a:t>特殊的值，表示没有相应的值（什么也没有），时常会把他用作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占位。值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0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这里只是换了一种方式来遍历字典，结果仍然是相同的。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首先创建三个字典，其中每个字典都表示一个外星人。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然后在</a:t>
            </a:r>
            <a:r>
              <a:rPr lang="zh-CN" altLang="en-US" sz="1800" b="0" i="0" u="none" strike="noStrike" baseline="0" dirty="0">
                <a:latin typeface="Wingdings2"/>
              </a:rPr>
              <a:t>箭头</a:t>
            </a:r>
            <a:r>
              <a:rPr lang="zh-CN" altLang="en-US" sz="1800" b="0" i="0" u="none" strike="noStrike" baseline="0" dirty="0">
                <a:latin typeface="FZSSJW--GB1-0"/>
              </a:rPr>
              <a:t>处，将这些字典都存储到一个名为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aliens </a:t>
            </a:r>
            <a:r>
              <a:rPr lang="zh-CN" altLang="en-US" sz="1800" b="0" i="0" u="none" strike="noStrike" baseline="0" dirty="0">
                <a:latin typeface="FZSSJW--GB1-0"/>
              </a:rPr>
              <a:t>的列表中。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有时候，需要将列表存储在字典中，而不是将字典存储在列表中。例如，如何描述顾客点的比萨呢？如果使用列表，只能存储要添加的比萨配料；但如果使用字典，其中的配料列表就只是用来描述比萨的一个方面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处）与键 </a:t>
            </a:r>
            <a:r>
              <a:rPr lang="en-US" altLang="zh-CN" sz="1800" b="0" i="0" u="none" strike="noStrike" baseline="0" dirty="0">
                <a:latin typeface="TheSansMonoCondensed-"/>
              </a:rPr>
              <a:t>'toppings'</a:t>
            </a:r>
            <a:r>
              <a:rPr lang="zh-CN" altLang="en-US" sz="1800" b="0" i="0" u="none" strike="noStrike" baseline="0" dirty="0">
                <a:latin typeface="FZSSJW--GB1-0"/>
              </a:rPr>
              <a:t> 关联的值是一个列表，其中存储了顾客要求添加的所有配料。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处）当函数调用中的字符串很长，需要分成多行书写时，可以在合适的位置分行，在每行末尾都加上引号，并且对于除第一行外的其他各行，都在行首加上引号并缩进。这样，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将自动合并括号内的所有字符串。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首先定义一个名为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users </a:t>
            </a:r>
            <a:r>
              <a:rPr lang="zh-CN" altLang="en-US" sz="1800" b="0" i="0" u="none" strike="noStrike" baseline="0" dirty="0">
                <a:latin typeface="FZSSJW--GB1-0"/>
              </a:rPr>
              <a:t>的字典，其中包含两个键：用户名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aeinstein</a:t>
            </a:r>
            <a:r>
              <a:rPr lang="en-US" altLang="zh-CN" sz="1800" b="0" i="0" u="none" strike="noStrike" baseline="0" dirty="0">
                <a:latin typeface="TheSansMonoCondensed-"/>
              </a:rPr>
              <a:t>' </a:t>
            </a:r>
            <a:r>
              <a:rPr lang="zh-CN" altLang="en-US" sz="1800" b="0" i="0" u="none" strike="noStrike" baseline="0" dirty="0">
                <a:latin typeface="FZSSJW--GB1-0"/>
              </a:rPr>
              <a:t>和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mcurie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与每个键关联的值都是一个字典，其中包含用户的名、姓和居住地。然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然后，遍历字典</a:t>
            </a:r>
            <a:r>
              <a:rPr lang="en-US" altLang="zh-CN" sz="1800" b="0" i="0" u="none" strike="noStrike" baseline="0" dirty="0">
                <a:latin typeface="TheSansMonoCondensed-"/>
              </a:rPr>
              <a:t>users</a:t>
            </a:r>
            <a:r>
              <a:rPr lang="zh-CN" altLang="en-US" sz="1800" b="0" i="0" u="none" strike="noStrike" baseline="0" dirty="0">
                <a:latin typeface="FZSSJW--GB1-0"/>
              </a:rPr>
              <a:t>（见</a:t>
            </a:r>
            <a:r>
              <a:rPr lang="zh-CN" altLang="en-US" sz="1800" b="0" i="0" u="none" strike="noStrike" baseline="0" dirty="0">
                <a:latin typeface="Wingdings2"/>
              </a:rPr>
              <a:t> </a:t>
            </a:r>
            <a:r>
              <a:rPr lang="en-US" altLang="zh-CN" sz="1800" b="0" i="0" u="none" strike="noStrike" baseline="0" dirty="0">
                <a:latin typeface="Wingdings2"/>
              </a:rPr>
              <a:t>1</a:t>
            </a:r>
            <a:r>
              <a:rPr lang="zh-CN" altLang="en-US" sz="1800" b="0" i="0" u="none" strike="noStrike" baseline="0" dirty="0">
                <a:latin typeface="FZSSJW--GB1-0"/>
              </a:rPr>
              <a:t>），让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依次将每个键赋给变量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username</a:t>
            </a:r>
            <a:r>
              <a:rPr lang="zh-CN" altLang="en-US" sz="1800" b="0" i="0" u="none" strike="noStrike" baseline="0" dirty="0">
                <a:latin typeface="FZSSJW--GB1-0"/>
              </a:rPr>
              <a:t>，并依次将与当前键相关联的字典赋给变量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在循环内部，我们首先将用户名打印出来（见 </a:t>
            </a:r>
            <a:r>
              <a:rPr lang="en-US" altLang="zh-CN" sz="1800" b="0" i="0" u="none" strike="noStrike" baseline="0" dirty="0">
                <a:latin typeface="Wingdings2"/>
              </a:rPr>
              <a:t>2</a:t>
            </a:r>
            <a:r>
              <a:rPr lang="zh-CN" altLang="en-US" sz="1800" b="0" i="0" u="none" strike="noStrike" baseline="0" dirty="0">
                <a:latin typeface="FZSSJW--GB1-0"/>
              </a:rPr>
              <a:t>）。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接下来，开始访问内部的字典（见 </a:t>
            </a:r>
            <a:r>
              <a:rPr lang="en-US" altLang="zh-CN" sz="1800" b="0" i="0" u="none" strike="noStrike" baseline="0" dirty="0">
                <a:latin typeface="Wingdings2"/>
              </a:rPr>
              <a:t>3</a:t>
            </a:r>
            <a:r>
              <a:rPr lang="zh-CN" altLang="en-US" sz="1800" b="0" i="0" u="none" strike="noStrike" baseline="0" dirty="0">
                <a:latin typeface="FZSSJW--GB1-0"/>
              </a:rPr>
              <a:t>），变量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是包含用户信息的字典，该字典包含三个键：</a:t>
            </a:r>
            <a:r>
              <a:rPr lang="en-US" altLang="zh-CN" sz="1800" b="0" i="0" u="none" strike="noStrike" baseline="0" dirty="0">
                <a:latin typeface="TheSansMonoCondensed-"/>
              </a:rPr>
              <a:t>'first'</a:t>
            </a:r>
            <a:r>
              <a:rPr lang="zh-CN" altLang="en-US" sz="1800" b="0" i="0" u="none" strike="noStrike" baseline="0" dirty="0">
                <a:latin typeface="FZSSJW--GB1-0"/>
              </a:rPr>
              <a:t>、</a:t>
            </a:r>
            <a:r>
              <a:rPr lang="en-US" altLang="zh-CN" sz="1800" b="0" i="0" u="none" strike="noStrike" baseline="0" dirty="0">
                <a:latin typeface="TheSansMonoCondensed-"/>
              </a:rPr>
              <a:t>'last'</a:t>
            </a:r>
            <a:r>
              <a:rPr lang="zh-CN" altLang="en-US" sz="1800" b="0" i="0" u="none" strike="noStrike" baseline="0" dirty="0">
                <a:latin typeface="FZSSJW--GB1-0"/>
              </a:rPr>
              <a:t>和</a:t>
            </a:r>
            <a:r>
              <a:rPr lang="en-US" altLang="zh-CN" sz="1800" b="0" i="0" u="none" strike="noStrike" baseline="0" dirty="0">
                <a:latin typeface="TheSansMonoCondensed-"/>
              </a:rPr>
              <a:t>'location'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对于每个用户，我们都使用这些键来生成整洁的姓名和居住地，然后打印有关用户的简要信息（见</a:t>
            </a:r>
            <a:r>
              <a:rPr lang="en-US" altLang="zh-CN" sz="1800" b="0" i="0" u="none" strike="noStrike" baseline="0" dirty="0">
                <a:latin typeface="Wingdings2"/>
              </a:rPr>
              <a:t>4</a:t>
            </a:r>
            <a:r>
              <a:rPr lang="zh-CN" altLang="en-US" sz="1800" b="0" i="0" u="none" strike="noStrike" baseline="0">
                <a:latin typeface="FZSSJW--GB1-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8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73751-9434-2845-7261-188CF1A67B9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3F93-5B88-76F9-2352-FF2AD405A61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939AF0-12AF-355A-65AB-49B915A3AE5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添加键值对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依次指定字典名、用方括号括起来的键和与该键关联的值：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64121" y="5013897"/>
            <a:ext cx="504706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从创建一个空字典开始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定义空字典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FZSSJW--GB1-0"/>
              </a:rPr>
              <a:t>可以</a:t>
            </a:r>
            <a:r>
              <a:rPr lang="zh-CN" altLang="en-US" b="0" i="0" u="none" strike="noStrike" baseline="0" dirty="0">
                <a:latin typeface="FZSSJW--GB1-0"/>
              </a:rPr>
              <a:t>用一对空花括号来定义一个空字典，键值对可以分行添加：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51345" y="5027437"/>
            <a:ext cx="464770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80A42-6751-187F-0E58-18DA12F5EB9F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6.2.4 </a:t>
            </a:r>
            <a:r>
              <a:rPr lang="zh-CN" altLang="en-US" dirty="0"/>
              <a:t>修改字典中的值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修改</a:t>
            </a:r>
            <a:r>
              <a:rPr lang="zh-CN" altLang="en-US" dirty="0">
                <a:latin typeface="+mn-ea"/>
              </a:rPr>
              <a:t>字典中的值：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依次指定字典名、用方括号括起来的键和与该键关联的新值：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95022" y="4998905"/>
            <a:ext cx="491215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231504" y="5183570"/>
            <a:ext cx="15489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6.2.5 </a:t>
            </a:r>
            <a:r>
              <a:rPr lang="zh-CN" altLang="en-US" dirty="0"/>
              <a:t>删除键值对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删除</a:t>
            </a:r>
            <a:r>
              <a:rPr lang="zh-CN" altLang="en-US" dirty="0">
                <a:latin typeface="+mn-ea"/>
              </a:rPr>
              <a:t>字典中的键值对：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使用 </a:t>
            </a:r>
            <a:r>
              <a:rPr lang="en-US" altLang="zh-CN" b="0" i="0" u="none" strike="noStrike" baseline="0" dirty="0">
                <a:latin typeface="FZSSJW--GB1-0"/>
              </a:rPr>
              <a:t>del </a:t>
            </a:r>
            <a:r>
              <a:rPr lang="zh-CN" altLang="en-US" b="0" i="0" u="none" strike="noStrike" baseline="0" dirty="0">
                <a:latin typeface="FZSSJW--GB1-0"/>
              </a:rPr>
              <a:t>语句将指定字典名中要删除的键相应的键值对彻底删除：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09966" y="5041949"/>
            <a:ext cx="6514114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green'</a:t>
            </a:r>
            <a:r>
              <a:rPr lang="en-US" altLang="zh-CN" sz="2200" b="1" dirty="0" err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78961" y="5349726"/>
            <a:ext cx="5003073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38217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6.2.6 </a:t>
            </a:r>
            <a:r>
              <a:rPr lang="zh-CN" altLang="en-US" dirty="0"/>
              <a:t>由类似的对象组成的字典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u="none" strike="noStrike" baseline="0" dirty="0">
                <a:latin typeface="FZSSJW--GB1-0"/>
              </a:rPr>
              <a:t>我们可以灵活运用字典来存储想要存储的信息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1" y="2883363"/>
            <a:ext cx="391118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x_position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1918E-4117-86BA-1348-EFDCE664B1EF}"/>
              </a:ext>
            </a:extLst>
          </p:cNvPr>
          <p:cNvSpPr txBox="1"/>
          <p:nvPr/>
        </p:nvSpPr>
        <p:spPr>
          <a:xfrm>
            <a:off x="6096000" y="2883363"/>
            <a:ext cx="413853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favorite_languages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sarah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phil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D2CD8-382B-DC0F-3A4E-1F4D30B0F2D1}"/>
              </a:ext>
            </a:extLst>
          </p:cNvPr>
          <p:cNvSpPr txBox="1"/>
          <p:nvPr/>
        </p:nvSpPr>
        <p:spPr>
          <a:xfrm>
            <a:off x="1249180" y="5460438"/>
            <a:ext cx="308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一个对象的多种信息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AA2F2-2C12-2F3E-6F61-A2E4D3BBAF3C}"/>
              </a:ext>
            </a:extLst>
          </p:cNvPr>
          <p:cNvSpPr txBox="1"/>
          <p:nvPr/>
        </p:nvSpPr>
        <p:spPr>
          <a:xfrm>
            <a:off x="6395492" y="5460438"/>
            <a:ext cx="353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多个对象的同一种信息</a:t>
            </a:r>
          </a:p>
        </p:txBody>
      </p:sp>
    </p:spTree>
    <p:extLst>
      <p:ext uri="{BB962C8B-B14F-4D97-AF65-F5344CB8AC3E}">
        <p14:creationId xmlns:p14="http://schemas.microsoft.com/office/powerpoint/2010/main" val="206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+mn-ea"/>
              </a:rPr>
              <a:t>如果指定的键不存在，之前的访问方式将会给出</a:t>
            </a:r>
            <a:r>
              <a:rPr lang="zh-CN" altLang="en-US" b="1" i="0" u="none" strike="noStrike" baseline="0" dirty="0">
                <a:latin typeface="+mn-ea"/>
              </a:rPr>
              <a:t>键错误</a:t>
            </a:r>
            <a:r>
              <a:rPr lang="zh-CN" altLang="en-US" b="0" i="0" u="none" strike="noStrike" baseline="0" dirty="0">
                <a:latin typeface="+mn-ea"/>
              </a:rPr>
              <a:t>（</a:t>
            </a:r>
            <a:r>
              <a:rPr lang="en-US" altLang="zh-CN" b="0" i="0" u="none" strike="noStrike" baseline="0" dirty="0" err="1"/>
              <a:t>KeyError</a:t>
            </a:r>
            <a:r>
              <a:rPr lang="zh-CN" altLang="en-US" b="0" i="0" u="none" strike="noStrike" baseline="0" dirty="0">
                <a:latin typeface="+mn-ea"/>
              </a:rPr>
              <a:t>）</a:t>
            </a:r>
            <a:endParaRPr lang="en-US" altLang="zh-CN" b="0" i="0" u="none" strike="noStrike" baseline="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22816" y="2598003"/>
            <a:ext cx="814091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FACC7-2E92-1DB1-1018-0263AD342247}"/>
              </a:ext>
            </a:extLst>
          </p:cNvPr>
          <p:cNvSpPr txBox="1"/>
          <p:nvPr/>
        </p:nvSpPr>
        <p:spPr>
          <a:xfrm>
            <a:off x="1422816" y="3947722"/>
            <a:ext cx="854564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alien_no_points.py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print(alien_0['points’])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~~~~~~~^^^^^^^^^^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'points'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</a:t>
            </a:r>
            <a:endParaRPr lang="en-US" altLang="zh-CN" dirty="0">
              <a:solidFill>
                <a:srgbClr val="333333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293218-85A6-05CF-8833-ABF04B0CBBFB}"/>
              </a:ext>
            </a:extLst>
          </p:cNvPr>
          <p:cNvCxnSpPr>
            <a:cxnSpLocks/>
          </p:cNvCxnSpPr>
          <p:nvPr/>
        </p:nvCxnSpPr>
        <p:spPr>
          <a:xfrm>
            <a:off x="3642102" y="3254645"/>
            <a:ext cx="127086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A8903A-1546-E48E-D310-9D962AFA78C2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922FF5-5FF8-FEC1-92B6-55AB1FDE9C2A}"/>
              </a:ext>
            </a:extLst>
          </p:cNvPr>
          <p:cNvSpPr txBox="1"/>
          <p:nvPr/>
        </p:nvSpPr>
        <p:spPr>
          <a:xfrm>
            <a:off x="2767403" y="3430564"/>
            <a:ext cx="332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可选实参一般用方括号标识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48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5594C-2828-80C3-2CBF-1191B14988F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FC26B-952B-0F6D-D7B2-4FF56D648E04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提供该值时，当键不存在，方法将返回它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'Empty'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Empty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AC07E6-AD70-9939-1FDA-5CF3898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36" y="4882434"/>
            <a:ext cx="1616670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提供该值时，当键不存在，方法将返回它，否则将返回特殊值 </a:t>
            </a:r>
            <a:r>
              <a:rPr lang="en-US" altLang="zh-CN" b="1" dirty="0">
                <a:solidFill>
                  <a:srgbClr val="A71D5D"/>
                </a:solidFill>
              </a:rPr>
              <a:t>None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3162A-29D7-8220-3A2D-398E1C5A7DF7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遍历所有的键值对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loves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1261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5878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按特定的顺序遍历字典中的所有键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要以</a:t>
            </a:r>
            <a:r>
              <a:rPr lang="zh-CN" altLang="en-US" u="sng" dirty="0">
                <a:solidFill>
                  <a:srgbClr val="333333"/>
                </a:solidFill>
                <a:latin typeface="+mn-ea"/>
              </a:rPr>
              <a:t>特定的顺序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返回元素，我们可以对返回的键进行排序：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language = favorites[name].title()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095BDCDC-C8E9-12DF-C5CE-151016E4FC92}"/>
              </a:ext>
            </a:extLst>
          </p:cNvPr>
          <p:cNvSpPr/>
          <p:nvPr/>
        </p:nvSpPr>
        <p:spPr>
          <a:xfrm>
            <a:off x="2816942" y="4617911"/>
            <a:ext cx="184355" cy="241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2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6.3.4 </a:t>
            </a:r>
            <a:r>
              <a:rPr lang="zh-CN" altLang="en-US" dirty="0"/>
              <a:t>遍历字典中的所有值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：返回所有值的列表视图。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ust</a:t>
            </a:r>
          </a:p>
        </p:txBody>
      </p:sp>
    </p:spTree>
    <p:extLst>
      <p:ext uri="{BB962C8B-B14F-4D97-AF65-F5344CB8AC3E}">
        <p14:creationId xmlns:p14="http://schemas.microsoft.com/office/powerpoint/2010/main" val="274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6.4.1 </a:t>
            </a:r>
            <a:r>
              <a:rPr lang="zh-CN" altLang="en-US" dirty="0"/>
              <a:t>嵌套：字典列表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我们可以用</a:t>
            </a:r>
            <a:r>
              <a:rPr lang="zh-CN" altLang="en-US" u="sng" dirty="0"/>
              <a:t>在列表中存储字典</a:t>
            </a:r>
            <a:r>
              <a:rPr lang="zh-CN" altLang="en-US" dirty="0"/>
              <a:t>，来管理成群结队的外星人：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02672" y="2526478"/>
            <a:ext cx="782023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502672" y="5068563"/>
            <a:ext cx="782023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'yellow', 'points': 10}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'red', 'points': 15}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26AE05-381E-07B9-F66E-CC6235D17313}"/>
              </a:ext>
            </a:extLst>
          </p:cNvPr>
          <p:cNvSpPr/>
          <p:nvPr/>
        </p:nvSpPr>
        <p:spPr>
          <a:xfrm>
            <a:off x="1168222" y="3750590"/>
            <a:ext cx="334450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6.4.2 </a:t>
            </a:r>
            <a:r>
              <a:rPr lang="zh-CN" altLang="en-US" dirty="0"/>
              <a:t>嵌套：在字典中存储列表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在字典中存储列表</a:t>
            </a:r>
            <a:r>
              <a:rPr lang="zh-CN" altLang="en-US" dirty="0"/>
              <a:t>，来存储披萨自身的配方信息：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84574" y="2869203"/>
            <a:ext cx="628224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'crust'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'thick'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'toppings'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zh-CN" altLang="en-US" sz="20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'crust'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-crust pizza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"toppings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'toppings'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613193" y="3552056"/>
            <a:ext cx="416168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thick-crust pizza toppings: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mushrooms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extra cheese</a:t>
            </a:r>
            <a:endParaRPr lang="pl-PL" altLang="zh-CN" sz="20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58DF9E-DBDC-9969-D142-F5FE785F300E}"/>
              </a:ext>
            </a:extLst>
          </p:cNvPr>
          <p:cNvSpPr/>
          <p:nvPr/>
        </p:nvSpPr>
        <p:spPr>
          <a:xfrm>
            <a:off x="519374" y="354468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A85D88-CBBF-E591-A75C-E5C10B0DD5F1}"/>
              </a:ext>
            </a:extLst>
          </p:cNvPr>
          <p:cNvSpPr/>
          <p:nvPr/>
        </p:nvSpPr>
        <p:spPr>
          <a:xfrm>
            <a:off x="532783" y="417924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64917" y="2414835"/>
            <a:ext cx="524993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mcurie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'curie'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paris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00670" y="2894419"/>
            <a:ext cx="6511289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users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'last'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location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'location'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'first'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</a:p>
          <a:p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name: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CF9C0-4BEE-6A42-A1A5-10454583A2EA}"/>
              </a:ext>
            </a:extLst>
          </p:cNvPr>
          <p:cNvSpPr txBox="1"/>
          <p:nvPr/>
        </p:nvSpPr>
        <p:spPr>
          <a:xfrm>
            <a:off x="7405902" y="2866280"/>
            <a:ext cx="4422303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aeinstein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Albert 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Princeton</a:t>
            </a:r>
          </a:p>
          <a:p>
            <a:endParaRPr lang="da-DK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mcurie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Marie 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Paris</a:t>
            </a:r>
            <a:endParaRPr lang="pl-PL" altLang="zh-CN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ECFDA2-5344-F9B0-D4E5-659DEBAF6419}"/>
              </a:ext>
            </a:extLst>
          </p:cNvPr>
          <p:cNvSpPr/>
          <p:nvPr/>
        </p:nvSpPr>
        <p:spPr>
          <a:xfrm>
            <a:off x="289763" y="291496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AF910-89F4-141E-452C-CA0BB90553E5}"/>
              </a:ext>
            </a:extLst>
          </p:cNvPr>
          <p:cNvSpPr/>
          <p:nvPr/>
        </p:nvSpPr>
        <p:spPr>
          <a:xfrm>
            <a:off x="285315" y="325443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665F6B-1FC1-77ED-2300-1816626FA5B2}"/>
              </a:ext>
            </a:extLst>
          </p:cNvPr>
          <p:cNvSpPr/>
          <p:nvPr/>
        </p:nvSpPr>
        <p:spPr>
          <a:xfrm>
            <a:off x="282389" y="477193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93C928E-F40A-A5A3-55E3-CFF6BDBD5DC0}"/>
              </a:ext>
            </a:extLst>
          </p:cNvPr>
          <p:cNvSpPr/>
          <p:nvPr/>
        </p:nvSpPr>
        <p:spPr>
          <a:xfrm>
            <a:off x="285315" y="359447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嵌套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完成书中动手试一试部分内容</a:t>
            </a:r>
            <a:endParaRPr lang="en-US" altLang="zh-CN" dirty="0"/>
          </a:p>
          <a:p>
            <a:r>
              <a:rPr lang="zh-CN" altLang="en-US" dirty="0"/>
              <a:t>学习其他创建空字典的方式</a:t>
            </a:r>
            <a:endParaRPr lang="en-US" altLang="zh-CN" dirty="0"/>
          </a:p>
          <a:p>
            <a:r>
              <a:rPr lang="zh-CN" altLang="en-US" dirty="0"/>
              <a:t>学习并使用字典推导式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查询并总结字典相关的常用函数</a:t>
            </a:r>
            <a:endParaRPr lang="en-US" altLang="zh-CN" dirty="0"/>
          </a:p>
          <a:p>
            <a:r>
              <a:rPr lang="zh-CN" altLang="en-US" dirty="0"/>
              <a:t>了解并学习集合（</a:t>
            </a:r>
            <a:r>
              <a:rPr lang="en-US" altLang="zh-CN" dirty="0"/>
              <a:t>set</a:t>
            </a:r>
            <a:r>
              <a:rPr lang="zh-CN" altLang="en-US" dirty="0"/>
              <a:t>）相关内容</a:t>
            </a:r>
            <a:endParaRPr lang="en-US" altLang="zh-CN" dirty="0"/>
          </a:p>
          <a:p>
            <a:r>
              <a:rPr lang="zh-CN" altLang="en-US" dirty="0"/>
              <a:t>学习并尝试使用字典合并运算符</a:t>
            </a:r>
            <a:endParaRPr lang="en-US" altLang="zh-CN" dirty="0"/>
          </a:p>
          <a:p>
            <a:r>
              <a:rPr lang="zh-CN" altLang="en-US" dirty="0"/>
              <a:t>尝试将字典推导式和列表推导式结合使用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下面是一个存储了有关特定外星人信息的简单字典，最后两行代码访问并显示信息：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55858" y="2878982"/>
            <a:ext cx="748134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476392" y="462586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2116E-3AED-9BB8-B348-7C84B9A1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让我们来看看这个字典：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955265" y="2435224"/>
            <a:ext cx="426725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4639177"/>
            <a:ext cx="5615247" cy="12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C155-A13C-2621-03F6-EB459BEF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让我们来看看这个字典：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950843" y="2436894"/>
            <a:ext cx="426725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alien_0 = {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'color': 'green',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'points': 5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71" y="4688483"/>
            <a:ext cx="5615247" cy="12069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4A285-7F44-C972-3812-DD190DC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82" y="2305300"/>
            <a:ext cx="2035587" cy="110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5B12E-91EC-DC60-A02F-622D427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554" y="1901433"/>
            <a:ext cx="1198288" cy="111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F3C1C-EABB-6A1D-6376-219F2091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127" y="2333990"/>
            <a:ext cx="1570673" cy="887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11F4B8-47C5-7B0B-2025-2E17A84FB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559" y="3287121"/>
            <a:ext cx="1962531" cy="641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C642-C3A1-39C6-F0AB-B9F93EFE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316" y="3287120"/>
            <a:ext cx="1962531" cy="64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B8-BCE1-FF55-1AA9-77619778D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476" y="3550565"/>
            <a:ext cx="1088136" cy="2927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B1916E-F5E2-1FD6-6A9D-68BBE0EFF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8098" y="3994126"/>
            <a:ext cx="2123059" cy="14411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A98888-774B-F489-56BF-D3B6D0975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895" y="4640180"/>
            <a:ext cx="3802389" cy="6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90CC3-1958-AC98-D32C-0D5BE79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95" y="2658712"/>
            <a:ext cx="3987800" cy="28157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F0819D7-61A5-E572-C58E-5AEAAC32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30" y="2480501"/>
            <a:ext cx="2827020" cy="31722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A748C2-C1A1-98B4-6E03-5644AB4B4ED6}"/>
              </a:ext>
            </a:extLst>
          </p:cNvPr>
          <p:cNvSpPr txBox="1"/>
          <p:nvPr/>
        </p:nvSpPr>
        <p:spPr>
          <a:xfrm>
            <a:off x="1500295" y="5735339"/>
            <a:ext cx="398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（一个单词可能有多个意思）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C7E4F3-FDC9-2B74-CD2B-0A5AFAD69403}"/>
              </a:ext>
            </a:extLst>
          </p:cNvPr>
          <p:cNvSpPr txBox="1"/>
          <p:nvPr/>
        </p:nvSpPr>
        <p:spPr>
          <a:xfrm>
            <a:off x="7261722" y="5706062"/>
            <a:ext cx="3498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（一种菜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只有一个价格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9C3CBF-649C-456F-08A1-19F27C8CD37B}"/>
              </a:ext>
            </a:extLst>
          </p:cNvPr>
          <p:cNvSpPr txBox="1"/>
          <p:nvPr/>
        </p:nvSpPr>
        <p:spPr>
          <a:xfrm>
            <a:off x="1740263" y="2035852"/>
            <a:ext cx="35078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比起一词有多义的字典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8257C-ECFA-4DA8-A076-ECED3B7D23F9}"/>
              </a:ext>
            </a:extLst>
          </p:cNvPr>
          <p:cNvSpPr txBox="1"/>
          <p:nvPr/>
        </p:nvSpPr>
        <p:spPr>
          <a:xfrm>
            <a:off x="6898439" y="1913068"/>
            <a:ext cx="4224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的字典更像是菜单</a:t>
            </a:r>
          </a:p>
        </p:txBody>
      </p:sp>
    </p:spTree>
    <p:extLst>
      <p:ext uri="{BB962C8B-B14F-4D97-AF65-F5344CB8AC3E}">
        <p14:creationId xmlns:p14="http://schemas.microsoft.com/office/powerpoint/2010/main" val="4284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字典（</a:t>
            </a:r>
            <a:r>
              <a:rPr lang="en-US" altLang="zh-CN" b="1" dirty="0"/>
              <a:t>dictionary</a:t>
            </a:r>
            <a:r>
              <a:rPr lang="zh-CN" altLang="en-US" b="1" dirty="0"/>
              <a:t>）</a:t>
            </a:r>
            <a:r>
              <a:rPr lang="zh-CN" altLang="en-US" dirty="0"/>
              <a:t>是一系列</a:t>
            </a:r>
            <a:r>
              <a:rPr lang="zh-CN" altLang="en-US" u="sng" dirty="0"/>
              <a:t>键值对</a:t>
            </a:r>
            <a:r>
              <a:rPr lang="zh-CN" altLang="en-US" dirty="0"/>
              <a:t>，使用</a:t>
            </a:r>
            <a:r>
              <a:rPr lang="zh-CN" altLang="en-US" u="sng" dirty="0"/>
              <a:t>花括号</a:t>
            </a:r>
            <a:r>
              <a:rPr lang="zh-CN" altLang="en-US" dirty="0"/>
              <a:t>来标识。</a:t>
            </a:r>
            <a:endParaRPr lang="en-US" altLang="zh-CN" dirty="0"/>
          </a:p>
          <a:p>
            <a:pPr algn="l"/>
            <a:r>
              <a:rPr lang="zh-CN" altLang="en-US" b="0" i="0" u="none" strike="noStrike" baseline="0" dirty="0">
                <a:latin typeface="+mn-ea"/>
              </a:rPr>
              <a:t>每个</a:t>
            </a:r>
            <a:r>
              <a:rPr lang="zh-CN" altLang="en-US" i="0" u="sng" strike="noStrike" baseline="0" dirty="0">
                <a:latin typeface="+mn-ea"/>
              </a:rPr>
              <a:t>键</a:t>
            </a:r>
            <a:r>
              <a:rPr lang="zh-CN" altLang="en-US" b="0" i="0" u="none" strike="noStrike" baseline="0" dirty="0">
                <a:latin typeface="+mn-ea"/>
              </a:rPr>
              <a:t>都与一个</a:t>
            </a:r>
            <a:r>
              <a:rPr lang="zh-CN" altLang="en-US" i="0" u="sng" strike="noStrike" baseline="0" dirty="0">
                <a:latin typeface="+mn-ea"/>
              </a:rPr>
              <a:t>值</a:t>
            </a:r>
            <a:r>
              <a:rPr lang="zh-CN" altLang="en-US" b="0" i="0" u="none" strike="noStrike" baseline="0" dirty="0"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键在字典中是</a:t>
            </a:r>
            <a:r>
              <a:rPr lang="zh-CN" altLang="en-US" u="sng" dirty="0">
                <a:latin typeface="+mn-ea"/>
              </a:rPr>
              <a:t>唯一</a:t>
            </a:r>
            <a:r>
              <a:rPr lang="zh-CN" altLang="en-US" dirty="0">
                <a:latin typeface="+mn-ea"/>
              </a:rPr>
              <a:t>的，键和值之间用</a:t>
            </a:r>
            <a:r>
              <a:rPr lang="zh-CN" altLang="en-US" u="sng" dirty="0">
                <a:latin typeface="+mn-ea"/>
              </a:rPr>
              <a:t>冒号</a:t>
            </a:r>
            <a:r>
              <a:rPr lang="zh-CN" altLang="en-US" dirty="0">
                <a:latin typeface="+mn-ea"/>
              </a:rPr>
              <a:t>分割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访问字典中的值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访问</a:t>
            </a:r>
            <a:r>
              <a:rPr lang="zh-CN" altLang="en-US" dirty="0">
                <a:latin typeface="+mn-ea"/>
              </a:rPr>
              <a:t>键对应的值：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将键放在字典名后面的方括号内来访问其关联值：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19498" y="5025133"/>
            <a:ext cx="509116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120209" y="5025132"/>
            <a:ext cx="17240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3031</Words>
  <Application>Microsoft Office PowerPoint</Application>
  <PresentationFormat>宽屏</PresentationFormat>
  <Paragraphs>287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FZKTJW--GB1-0</vt:lpstr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6 章 字典</vt:lpstr>
      <vt:lpstr>6.1 一个简单的字典</vt:lpstr>
      <vt:lpstr>6.1 一个简单的字典</vt:lpstr>
      <vt:lpstr>6.1 一个简单的字典</vt:lpstr>
      <vt:lpstr>6.2 使用字典</vt:lpstr>
      <vt:lpstr>6.2 使用字典</vt:lpstr>
      <vt:lpstr>6.2.1 访问字典中的值</vt:lpstr>
      <vt:lpstr>6.2.2 添加键值对</vt:lpstr>
      <vt:lpstr>6.2.3 从创建一个空字典开始</vt:lpstr>
      <vt:lpstr>6.2.4 修改字典中的值</vt:lpstr>
      <vt:lpstr>6.2.5 删除键值对</vt:lpstr>
      <vt:lpstr>6.2.6 由类似的对象组成的字典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6.3.1 遍历所有的键值对</vt:lpstr>
      <vt:lpstr>6.3.2 遍历字典中的所有键</vt:lpstr>
      <vt:lpstr>6.3.3 按特定的顺序遍历字典中的所有键</vt:lpstr>
      <vt:lpstr>6.3.4 遍历字典中的所有值</vt:lpstr>
      <vt:lpstr>6.4.1 嵌套：字典列表</vt:lpstr>
      <vt:lpstr>6.4.2 嵌套：在字典中存储列表</vt:lpstr>
      <vt:lpstr>6.4.3 嵌套：在字典中存储字典</vt:lpstr>
      <vt:lpstr>6.4.3 嵌套：在字典中存储字典</vt:lpstr>
      <vt:lpstr>6.5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2023-12-03T10:38:56Z</dcterms:modified>
</cp:coreProperties>
</file>