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0" r:id="rId2"/>
    <p:sldId id="366" r:id="rId3"/>
    <p:sldId id="257" r:id="rId4"/>
    <p:sldId id="279" r:id="rId5"/>
    <p:sldId id="370" r:id="rId6"/>
    <p:sldId id="371" r:id="rId7"/>
    <p:sldId id="285" r:id="rId8"/>
    <p:sldId id="375" r:id="rId9"/>
    <p:sldId id="374" r:id="rId10"/>
    <p:sldId id="376" r:id="rId11"/>
    <p:sldId id="286" r:id="rId12"/>
    <p:sldId id="287" r:id="rId13"/>
    <p:sldId id="288" r:id="rId14"/>
    <p:sldId id="302" r:id="rId15"/>
    <p:sldId id="305" r:id="rId16"/>
    <p:sldId id="315" r:id="rId17"/>
    <p:sldId id="367" r:id="rId18"/>
    <p:sldId id="368" r:id="rId19"/>
    <p:sldId id="369" r:id="rId20"/>
    <p:sldId id="289" r:id="rId21"/>
    <p:sldId id="290" r:id="rId22"/>
    <p:sldId id="311" r:id="rId23"/>
    <p:sldId id="309" r:id="rId24"/>
    <p:sldId id="312" r:id="rId25"/>
    <p:sldId id="292" r:id="rId26"/>
    <p:sldId id="299" r:id="rId27"/>
    <p:sldId id="323" r:id="rId28"/>
    <p:sldId id="298" r:id="rId29"/>
    <p:sldId id="300" r:id="rId30"/>
    <p:sldId id="301" r:id="rId31"/>
    <p:sldId id="282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FFFF"/>
    <a:srgbClr val="FFFAD4"/>
    <a:srgbClr val="F6E979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82601" autoAdjust="0"/>
  </p:normalViewPr>
  <p:slideViewPr>
    <p:cSldViewPr snapToGrid="0">
      <p:cViewPr varScale="1">
        <p:scale>
          <a:sx n="71" d="100"/>
          <a:sy n="71" d="100"/>
        </p:scale>
        <p:origin x="439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7FBC7D8-1787-472E-943C-47DC06981038}"/>
    <pc:docChg chg="undo custSel addSld delSld modSld sldOrd">
      <pc:chgData name="Scruel Tao" userId="5ea5c98d59b44d4b" providerId="LiveId" clId="{87FBC7D8-1787-472E-943C-47DC06981038}" dt="2023-12-10T16:03:59.813" v="1043" actId="404"/>
      <pc:docMkLst>
        <pc:docMk/>
      </pc:docMkLst>
      <pc:sldChg chg="modSp mod">
        <pc:chgData name="Scruel Tao" userId="5ea5c98d59b44d4b" providerId="LiveId" clId="{87FBC7D8-1787-472E-943C-47DC06981038}" dt="2023-12-02T11:05:34.989" v="1017" actId="20577"/>
        <pc:sldMkLst>
          <pc:docMk/>
          <pc:sldMk cId="2449811789" sldId="286"/>
        </pc:sldMkLst>
        <pc:spChg chg="mod">
          <ac:chgData name="Scruel Tao" userId="5ea5c98d59b44d4b" providerId="LiveId" clId="{87FBC7D8-1787-472E-943C-47DC06981038}" dt="2023-12-02T11:05:34.989" v="1017" actId="20577"/>
          <ac:spMkLst>
            <pc:docMk/>
            <pc:sldMk cId="2449811789" sldId="286"/>
            <ac:spMk id="4" creationId="{35A047B7-1977-6D79-E59E-4B1E2C174AC6}"/>
          </ac:spMkLst>
        </pc:spChg>
      </pc:sldChg>
      <pc:sldChg chg="modTransition modAnim">
        <pc:chgData name="Scruel Tao" userId="5ea5c98d59b44d4b" providerId="LiveId" clId="{87FBC7D8-1787-472E-943C-47DC06981038}" dt="2023-12-03T14:19:33.952" v="1026"/>
        <pc:sldMkLst>
          <pc:docMk/>
          <pc:sldMk cId="499574398" sldId="287"/>
        </pc:sldMkLst>
      </pc:sldChg>
      <pc:sldChg chg="modSp mod">
        <pc:chgData name="Scruel Tao" userId="5ea5c98d59b44d4b" providerId="LiveId" clId="{87FBC7D8-1787-472E-943C-47DC06981038}" dt="2023-12-02T10:40:26.223" v="29" actId="20577"/>
        <pc:sldMkLst>
          <pc:docMk/>
          <pc:sldMk cId="2444493676" sldId="288"/>
        </pc:sldMkLst>
        <pc:spChg chg="mod">
          <ac:chgData name="Scruel Tao" userId="5ea5c98d59b44d4b" providerId="LiveId" clId="{87FBC7D8-1787-472E-943C-47DC06981038}" dt="2023-12-02T10:40:26.223" v="29" actId="20577"/>
          <ac:spMkLst>
            <pc:docMk/>
            <pc:sldMk cId="2444493676" sldId="288"/>
            <ac:spMk id="4" creationId="{35A047B7-1977-6D79-E59E-4B1E2C174AC6}"/>
          </ac:spMkLst>
        </pc:spChg>
      </pc:sldChg>
      <pc:sldChg chg="modNotesTx">
        <pc:chgData name="Scruel Tao" userId="5ea5c98d59b44d4b" providerId="LiveId" clId="{87FBC7D8-1787-472E-943C-47DC06981038}" dt="2023-12-10T16:03:59.813" v="1043" actId="404"/>
        <pc:sldMkLst>
          <pc:docMk/>
          <pc:sldMk cId="1662673146" sldId="289"/>
        </pc:sldMkLst>
      </pc:sldChg>
      <pc:sldChg chg="modAnim">
        <pc:chgData name="Scruel Tao" userId="5ea5c98d59b44d4b" providerId="LiveId" clId="{87FBC7D8-1787-472E-943C-47DC06981038}" dt="2023-12-03T10:58:10.020" v="1025"/>
        <pc:sldMkLst>
          <pc:docMk/>
          <pc:sldMk cId="2447875928" sldId="312"/>
        </pc:sldMkLst>
      </pc:sldChg>
      <pc:sldChg chg="modTransition">
        <pc:chgData name="Scruel Tao" userId="5ea5c98d59b44d4b" providerId="LiveId" clId="{87FBC7D8-1787-472E-943C-47DC06981038}" dt="2023-12-10T16:02:48.433" v="1030"/>
        <pc:sldMkLst>
          <pc:docMk/>
          <pc:sldMk cId="192508411" sldId="367"/>
        </pc:sldMkLst>
      </pc:sldChg>
      <pc:sldChg chg="modAnim">
        <pc:chgData name="Scruel Tao" userId="5ea5c98d59b44d4b" providerId="LiveId" clId="{87FBC7D8-1787-472E-943C-47DC06981038}" dt="2023-12-03T10:47:15.648" v="1020"/>
        <pc:sldMkLst>
          <pc:docMk/>
          <pc:sldMk cId="426589406" sldId="370"/>
        </pc:sldMkLst>
      </pc:sldChg>
      <pc:sldChg chg="addSp modSp add del mod">
        <pc:chgData name="Scruel Tao" userId="5ea5c98d59b44d4b" providerId="LiveId" clId="{87FBC7D8-1787-472E-943C-47DC06981038}" dt="2023-12-02T10:52:05.848" v="538" actId="2696"/>
        <pc:sldMkLst>
          <pc:docMk/>
          <pc:sldMk cId="2801260379" sldId="372"/>
        </pc:sldMkLst>
        <pc:spChg chg="mod">
          <ac:chgData name="Scruel Tao" userId="5ea5c98d59b44d4b" providerId="LiveId" clId="{87FBC7D8-1787-472E-943C-47DC06981038}" dt="2023-12-02T10:41:53.238" v="43" actId="20577"/>
          <ac:spMkLst>
            <pc:docMk/>
            <pc:sldMk cId="2801260379" sldId="372"/>
            <ac:spMk id="2" creationId="{BAD162F0-2175-84E9-2387-55F669162449}"/>
          </ac:spMkLst>
        </pc:spChg>
        <pc:spChg chg="add mod">
          <ac:chgData name="Scruel Tao" userId="5ea5c98d59b44d4b" providerId="LiveId" clId="{87FBC7D8-1787-472E-943C-47DC06981038}" dt="2023-12-02T10:45:08.838" v="189" actId="20577"/>
          <ac:spMkLst>
            <pc:docMk/>
            <pc:sldMk cId="2801260379" sldId="372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0:44:26.681" v="175" actId="21"/>
          <ac:spMkLst>
            <pc:docMk/>
            <pc:sldMk cId="2801260379" sldId="372"/>
            <ac:spMk id="4" creationId="{35A047B7-1977-6D79-E59E-4B1E2C174AC6}"/>
          </ac:spMkLst>
        </pc:spChg>
      </pc:sldChg>
      <pc:sldChg chg="addSp modSp add del mod">
        <pc:chgData name="Scruel Tao" userId="5ea5c98d59b44d4b" providerId="LiveId" clId="{87FBC7D8-1787-472E-943C-47DC06981038}" dt="2023-12-02T10:52:35.741" v="567" actId="2696"/>
        <pc:sldMkLst>
          <pc:docMk/>
          <pc:sldMk cId="185757271" sldId="373"/>
        </pc:sldMkLst>
        <pc:spChg chg="mod">
          <ac:chgData name="Scruel Tao" userId="5ea5c98d59b44d4b" providerId="LiveId" clId="{87FBC7D8-1787-472E-943C-47DC06981038}" dt="2023-12-02T10:51:03.052" v="484" actId="1036"/>
          <ac:spMkLst>
            <pc:docMk/>
            <pc:sldMk cId="185757271" sldId="373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0:51:21.556" v="510" actId="21"/>
          <ac:spMkLst>
            <pc:docMk/>
            <pc:sldMk cId="185757271" sldId="373"/>
            <ac:spMk id="4" creationId="{35A047B7-1977-6D79-E59E-4B1E2C174AC6}"/>
          </ac:spMkLst>
        </pc:spChg>
        <pc:spChg chg="add mod">
          <ac:chgData name="Scruel Tao" userId="5ea5c98d59b44d4b" providerId="LiveId" clId="{87FBC7D8-1787-472E-943C-47DC06981038}" dt="2023-12-02T10:52:01.710" v="537" actId="20577"/>
          <ac:spMkLst>
            <pc:docMk/>
            <pc:sldMk cId="185757271" sldId="373"/>
            <ac:spMk id="5" creationId="{B0DF5B52-3815-DC6E-74CF-C54B79B7FBDB}"/>
          </ac:spMkLst>
        </pc:spChg>
      </pc:sldChg>
      <pc:sldChg chg="modSp add mod ord modTransition">
        <pc:chgData name="Scruel Tao" userId="5ea5c98d59b44d4b" providerId="LiveId" clId="{87FBC7D8-1787-472E-943C-47DC06981038}" dt="2023-12-03T14:19:43.448" v="1027"/>
        <pc:sldMkLst>
          <pc:docMk/>
          <pc:sldMk cId="1241296236" sldId="374"/>
        </pc:sldMkLst>
        <pc:spChg chg="mod">
          <ac:chgData name="Scruel Tao" userId="5ea5c98d59b44d4b" providerId="LiveId" clId="{87FBC7D8-1787-472E-943C-47DC06981038}" dt="2023-12-02T10:56:25.449" v="777"/>
          <ac:spMkLst>
            <pc:docMk/>
            <pc:sldMk cId="1241296236" sldId="374"/>
            <ac:spMk id="2" creationId="{BAD162F0-2175-84E9-2387-55F669162449}"/>
          </ac:spMkLst>
        </pc:spChg>
        <pc:spChg chg="mod">
          <ac:chgData name="Scruel Tao" userId="5ea5c98d59b44d4b" providerId="LiveId" clId="{87FBC7D8-1787-472E-943C-47DC06981038}" dt="2023-12-02T10:54:06.871" v="653" actId="20577"/>
          <ac:spMkLst>
            <pc:docMk/>
            <pc:sldMk cId="1241296236" sldId="374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3:42.308" v="996"/>
          <ac:spMkLst>
            <pc:docMk/>
            <pc:sldMk cId="1241296236" sldId="374"/>
            <ac:spMk id="4" creationId="{35A047B7-1977-6D79-E59E-4B1E2C174AC6}"/>
          </ac:spMkLst>
        </pc:spChg>
        <pc:spChg chg="mod">
          <ac:chgData name="Scruel Tao" userId="5ea5c98d59b44d4b" providerId="LiveId" clId="{87FBC7D8-1787-472E-943C-47DC06981038}" dt="2023-12-02T10:54:00.908" v="649" actId="20577"/>
          <ac:spMkLst>
            <pc:docMk/>
            <pc:sldMk cId="1241296236" sldId="374"/>
            <ac:spMk id="5" creationId="{B0DF5B52-3815-DC6E-74CF-C54B79B7FBDB}"/>
          </ac:spMkLst>
        </pc:spChg>
      </pc:sldChg>
      <pc:sldChg chg="modSp add mod modAnim">
        <pc:chgData name="Scruel Tao" userId="5ea5c98d59b44d4b" providerId="LiveId" clId="{87FBC7D8-1787-472E-943C-47DC06981038}" dt="2023-12-02T11:04:39.279" v="1011" actId="20577"/>
        <pc:sldMkLst>
          <pc:docMk/>
          <pc:sldMk cId="536485722" sldId="375"/>
        </pc:sldMkLst>
        <pc:spChg chg="mod">
          <ac:chgData name="Scruel Tao" userId="5ea5c98d59b44d4b" providerId="LiveId" clId="{87FBC7D8-1787-472E-943C-47DC06981038}" dt="2023-12-02T10:56:23.969" v="776"/>
          <ac:spMkLst>
            <pc:docMk/>
            <pc:sldMk cId="536485722" sldId="375"/>
            <ac:spMk id="2" creationId="{BAD162F0-2175-84E9-2387-55F669162449}"/>
          </ac:spMkLst>
        </pc:spChg>
        <pc:spChg chg="mod">
          <ac:chgData name="Scruel Tao" userId="5ea5c98d59b44d4b" providerId="LiveId" clId="{87FBC7D8-1787-472E-943C-47DC06981038}" dt="2023-12-02T11:04:39.279" v="1011" actId="20577"/>
          <ac:spMkLst>
            <pc:docMk/>
            <pc:sldMk cId="536485722" sldId="375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4:20.718" v="1003"/>
          <ac:spMkLst>
            <pc:docMk/>
            <pc:sldMk cId="536485722" sldId="375"/>
            <ac:spMk id="4" creationId="{35A047B7-1977-6D79-E59E-4B1E2C174AC6}"/>
          </ac:spMkLst>
        </pc:spChg>
      </pc:sldChg>
      <pc:sldChg chg="addSp delSp modSp add mod modTransition modAnim">
        <pc:chgData name="Scruel Tao" userId="5ea5c98d59b44d4b" providerId="LiveId" clId="{87FBC7D8-1787-472E-943C-47DC06981038}" dt="2023-12-10T16:01:08.844" v="1028"/>
        <pc:sldMkLst>
          <pc:docMk/>
          <pc:sldMk cId="3770904364" sldId="376"/>
        </pc:sldMkLst>
        <pc:spChg chg="mod">
          <ac:chgData name="Scruel Tao" userId="5ea5c98d59b44d4b" providerId="LiveId" clId="{87FBC7D8-1787-472E-943C-47DC06981038}" dt="2023-12-02T11:00:13.478" v="867"/>
          <ac:spMkLst>
            <pc:docMk/>
            <pc:sldMk cId="3770904364" sldId="376"/>
            <ac:spMk id="2" creationId="{BAD162F0-2175-84E9-2387-55F669162449}"/>
          </ac:spMkLst>
        </pc:spChg>
        <pc:spChg chg="del">
          <ac:chgData name="Scruel Tao" userId="5ea5c98d59b44d4b" providerId="LiveId" clId="{87FBC7D8-1787-472E-943C-47DC06981038}" dt="2023-12-02T10:57:42.496" v="778" actId="21"/>
          <ac:spMkLst>
            <pc:docMk/>
            <pc:sldMk cId="3770904364" sldId="376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3:39.037" v="995"/>
          <ac:spMkLst>
            <pc:docMk/>
            <pc:sldMk cId="3770904364" sldId="376"/>
            <ac:spMk id="4" creationId="{35A047B7-1977-6D79-E59E-4B1E2C174AC6}"/>
          </ac:spMkLst>
        </pc:spChg>
        <pc:spChg chg="mod">
          <ac:chgData name="Scruel Tao" userId="5ea5c98d59b44d4b" providerId="LiveId" clId="{87FBC7D8-1787-472E-943C-47DC06981038}" dt="2023-12-02T11:01:27.487" v="933" actId="1076"/>
          <ac:spMkLst>
            <pc:docMk/>
            <pc:sldMk cId="3770904364" sldId="376"/>
            <ac:spMk id="5" creationId="{B0DF5B52-3815-DC6E-74CF-C54B79B7FBDB}"/>
          </ac:spMkLst>
        </pc:spChg>
        <pc:spChg chg="add del mod">
          <ac:chgData name="Scruel Tao" userId="5ea5c98d59b44d4b" providerId="LiveId" clId="{87FBC7D8-1787-472E-943C-47DC06981038}" dt="2023-12-02T11:00:58.978" v="927" actId="21"/>
          <ac:spMkLst>
            <pc:docMk/>
            <pc:sldMk cId="3770904364" sldId="376"/>
            <ac:spMk id="6" creationId="{3551BC3A-F407-90F2-DD99-024FCD85E99D}"/>
          </ac:spMkLst>
        </pc:spChg>
        <pc:spChg chg="add mod">
          <ac:chgData name="Scruel Tao" userId="5ea5c98d59b44d4b" providerId="LiveId" clId="{87FBC7D8-1787-472E-943C-47DC06981038}" dt="2023-12-02T10:58:42.838" v="812" actId="571"/>
          <ac:spMkLst>
            <pc:docMk/>
            <pc:sldMk cId="3770904364" sldId="376"/>
            <ac:spMk id="7" creationId="{A49D531F-63E0-C93D-CB15-6FD45C45CA9A}"/>
          </ac:spMkLst>
        </pc:spChg>
        <pc:spChg chg="add mod">
          <ac:chgData name="Scruel Tao" userId="5ea5c98d59b44d4b" providerId="LiveId" clId="{87FBC7D8-1787-472E-943C-47DC06981038}" dt="2023-12-02T11:02:39.312" v="994" actId="1076"/>
          <ac:spMkLst>
            <pc:docMk/>
            <pc:sldMk cId="3770904364" sldId="376"/>
            <ac:spMk id="8" creationId="{C9776988-5C5F-F1F0-DDE7-96C1C4AF22DE}"/>
          </ac:spMkLst>
        </pc:spChg>
        <pc:spChg chg="add mod">
          <ac:chgData name="Scruel Tao" userId="5ea5c98d59b44d4b" providerId="LiveId" clId="{87FBC7D8-1787-472E-943C-47DC06981038}" dt="2023-12-02T11:02:29.168" v="993" actId="14100"/>
          <ac:spMkLst>
            <pc:docMk/>
            <pc:sldMk cId="3770904364" sldId="376"/>
            <ac:spMk id="10" creationId="{B46E5FBC-D84E-920C-5CDD-64E73C676832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327CE185-9CC5-4B92-8F68-491FC1CEB911}"/>
    <pc:docChg chg="undo redo custSel addSld delSld modSld sldOrd modMainMaster">
      <pc:chgData name="Scruel Tao" userId="5ea5c98d59b44d4b" providerId="LiveId" clId="{327CE185-9CC5-4B92-8F68-491FC1CEB911}" dt="2023-06-02T13:43:57.191" v="7945" actId="20577"/>
      <pc:docMkLst>
        <pc:docMk/>
      </pc:docMkLst>
      <pc:sldChg chg="addSp delSp modSp mod modTransition">
        <pc:chgData name="Scruel Tao" userId="5ea5c98d59b44d4b" providerId="LiveId" clId="{327CE185-9CC5-4B92-8F68-491FC1CEB911}" dt="2023-05-05T15:53:47.215" v="7217"/>
        <pc:sldMkLst>
          <pc:docMk/>
          <pc:sldMk cId="1112998187" sldId="257"/>
        </pc:sldMkLst>
        <pc:spChg chg="mod">
          <ac:chgData name="Scruel Tao" userId="5ea5c98d59b44d4b" providerId="LiveId" clId="{327CE185-9CC5-4B92-8F68-491FC1CEB911}" dt="2023-04-26T02:56:47.182" v="90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27CE185-9CC5-4B92-8F68-491FC1CEB911}" dt="2023-04-26T02:47:41.999" v="39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327CE185-9CC5-4B92-8F68-491FC1CEB911}" dt="2023-04-26T10:57:35.388" v="4374" actId="478"/>
          <ac:spMkLst>
            <pc:docMk/>
            <pc:sldMk cId="1112998187" sldId="257"/>
            <ac:spMk id="4" creationId="{2376F856-1326-94EF-BAE4-5CA7015489E1}"/>
          </ac:spMkLst>
        </pc:spChg>
      </pc:sldChg>
      <pc:sldChg chg="addSp delSp modSp mod modTransition modNotes">
        <pc:chgData name="Scruel Tao" userId="5ea5c98d59b44d4b" providerId="LiveId" clId="{327CE185-9CC5-4B92-8F68-491FC1CEB911}" dt="2023-06-02T13:43:57.191" v="7945" actId="20577"/>
        <pc:sldMkLst>
          <pc:docMk/>
          <pc:sldMk cId="0" sldId="260"/>
        </pc:sldMkLst>
        <pc:spChg chg="del">
          <ac:chgData name="Scruel Tao" userId="5ea5c98d59b44d4b" providerId="LiveId" clId="{327CE185-9CC5-4B92-8F68-491FC1CEB911}" dt="2023-05-16T03:56:05.801" v="7743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27CE185-9CC5-4B92-8F68-491FC1CEB911}" dt="2023-05-03T00:08:31.457" v="690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27CE185-9CC5-4B92-8F68-491FC1CEB911}" dt="2023-05-03T00:08:31.712" v="6906"/>
          <ac:spMkLst>
            <pc:docMk/>
            <pc:sldMk cId="0" sldId="260"/>
            <ac:spMk id="4" creationId="{C44D3F82-E064-12EC-D465-F4C20A1913B9}"/>
          </ac:spMkLst>
        </pc:spChg>
        <pc:spChg chg="mod">
          <ac:chgData name="Scruel Tao" userId="5ea5c98d59b44d4b" providerId="LiveId" clId="{327CE185-9CC5-4B92-8F68-491FC1CEB911}" dt="2023-06-02T13:43:57.191" v="7945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27CE185-9CC5-4B92-8F68-491FC1CEB911}" dt="2023-05-01T18:27:10.724" v="6749" actId="47"/>
        <pc:sldMkLst>
          <pc:docMk/>
          <pc:sldMk cId="2706538019" sldId="277"/>
        </pc:sldMkLst>
      </pc:sldChg>
      <pc:sldChg chg="addSp delSp modSp mod modTransition modClrScheme delAnim modAnim chgLayout modNotesTx">
        <pc:chgData name="Scruel Tao" userId="5ea5c98d59b44d4b" providerId="LiveId" clId="{327CE185-9CC5-4B92-8F68-491FC1CEB911}" dt="2023-05-07T06:59:42.393" v="7738" actId="21"/>
        <pc:sldMkLst>
          <pc:docMk/>
          <pc:sldMk cId="3519437269" sldId="279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5-07T06:59:42.393" v="7738" actId="21"/>
          <ac:spMkLst>
            <pc:docMk/>
            <pc:sldMk cId="3519437269" sldId="279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7:59.362" v="7710" actId="20577"/>
          <ac:spMkLst>
            <pc:docMk/>
            <pc:sldMk cId="3519437269" sldId="27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9T18:22:18.808" v="4384" actId="113"/>
          <ac:spMkLst>
            <pc:docMk/>
            <pc:sldMk cId="3519437269" sldId="27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7T06:57:03.623" v="7686" actId="478"/>
          <ac:picMkLst>
            <pc:docMk/>
            <pc:sldMk cId="3519437269" sldId="279"/>
            <ac:picMk id="8" creationId="{AB546227-AB89-0C74-B063-2BE1B2A8D1DD}"/>
          </ac:picMkLst>
        </pc:picChg>
      </pc:sldChg>
      <pc:sldChg chg="modSp mod modTransition modAnim modNotesTx">
        <pc:chgData name="Scruel Tao" userId="5ea5c98d59b44d4b" providerId="LiveId" clId="{327CE185-9CC5-4B92-8F68-491FC1CEB911}" dt="2023-05-22T11:41:41.353" v="7942" actId="20577"/>
        <pc:sldMkLst>
          <pc:docMk/>
          <pc:sldMk cId="3745708182" sldId="280"/>
        </pc:sldMkLst>
        <pc:spChg chg="mod">
          <ac:chgData name="Scruel Tao" userId="5ea5c98d59b44d4b" providerId="LiveId" clId="{327CE185-9CC5-4B92-8F68-491FC1CEB911}" dt="2023-05-22T11:40:29.933" v="7922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mod modTransition modAnim">
        <pc:chgData name="Scruel Tao" userId="5ea5c98d59b44d4b" providerId="LiveId" clId="{327CE185-9CC5-4B92-8F68-491FC1CEB911}" dt="2023-05-05T15:53:47.215" v="7217"/>
        <pc:sldMkLst>
          <pc:docMk/>
          <pc:sldMk cId="364430658" sldId="282"/>
        </pc:sldMkLst>
        <pc:spChg chg="mod">
          <ac:chgData name="Scruel Tao" userId="5ea5c98d59b44d4b" providerId="LiveId" clId="{327CE185-9CC5-4B92-8F68-491FC1CEB911}" dt="2023-04-26T02:47:48.386" v="42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327CE185-9CC5-4B92-8F68-491FC1CEB911}" dt="2023-05-01T16:08:40.811" v="6745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29:31.654" v="2303" actId="47"/>
        <pc:sldMkLst>
          <pc:docMk/>
          <pc:sldMk cId="3415777678" sldId="283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10:25:47.081" v="1969" actId="21"/>
          <ac:spMkLst>
            <pc:docMk/>
            <pc:sldMk cId="3415777678" sldId="28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26:03.665" v="1978" actId="1076"/>
          <ac:spMkLst>
            <pc:docMk/>
            <pc:sldMk cId="3415777678" sldId="28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6T10:26:05.450" v="1979" actId="1076"/>
          <ac:spMkLst>
            <pc:docMk/>
            <pc:sldMk cId="3415777678" sldId="283"/>
            <ac:spMk id="7" creationId="{12C899D8-51C5-D9B7-A323-E6EFE4AB5C33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39:04.907" v="3002" actId="47"/>
        <pc:sldMkLst>
          <pc:docMk/>
          <pc:sldMk cId="974125503" sldId="284"/>
        </pc:sldMkLst>
        <pc:spChg chg="mod ord">
          <ac:chgData name="Scruel Tao" userId="5ea5c98d59b44d4b" providerId="LiveId" clId="{327CE185-9CC5-4B92-8F68-491FC1CEB911}" dt="2023-04-26T10:39:01.923" v="3000" actId="21"/>
          <ac:spMkLst>
            <pc:docMk/>
            <pc:sldMk cId="974125503" sldId="284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4" creationId="{A7EA0717-C6A5-4E13-E60C-568E35D51AD9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3424758680" sldId="285"/>
        </pc:sldMkLst>
        <pc:spChg chg="mod">
          <ac:chgData name="Scruel Tao" userId="5ea5c98d59b44d4b" providerId="LiveId" clId="{327CE185-9CC5-4B92-8F68-491FC1CEB911}" dt="2023-04-26T10:01:48.374" v="497"/>
          <ac:spMkLst>
            <pc:docMk/>
            <pc:sldMk cId="3424758680" sldId="285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4:17:55.367" v="7145" actId="207"/>
          <ac:spMkLst>
            <pc:docMk/>
            <pc:sldMk cId="3424758680" sldId="285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01:21.582" v="457" actId="478"/>
          <ac:spMkLst>
            <pc:docMk/>
            <pc:sldMk cId="3424758680" sldId="285"/>
            <ac:spMk id="5" creationId="{B7A8CE03-6A77-60EC-056E-D7A0019640A3}"/>
          </ac:spMkLst>
        </pc:spChg>
        <pc:spChg chg="del">
          <ac:chgData name="Scruel Tao" userId="5ea5c98d59b44d4b" providerId="LiveId" clId="{327CE185-9CC5-4B92-8F68-491FC1CEB911}" dt="2023-04-26T10:01:20.708" v="456" actId="478"/>
          <ac:spMkLst>
            <pc:docMk/>
            <pc:sldMk cId="3424758680" sldId="285"/>
            <ac:spMk id="7" creationId="{12C899D8-51C5-D9B7-A323-E6EFE4AB5C33}"/>
          </ac:spMkLst>
        </pc:spChg>
        <pc:picChg chg="del">
          <ac:chgData name="Scruel Tao" userId="5ea5c98d59b44d4b" providerId="LiveId" clId="{327CE185-9CC5-4B92-8F68-491FC1CEB911}" dt="2023-04-26T10:01:22.911" v="458" actId="478"/>
          <ac:picMkLst>
            <pc:docMk/>
            <pc:sldMk cId="3424758680" sldId="285"/>
            <ac:picMk id="8" creationId="{AB546227-AB89-0C74-B063-2BE1B2A8D1DD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6T03:38:58.781" v="7357" actId="20577"/>
        <pc:sldMkLst>
          <pc:docMk/>
          <pc:sldMk cId="2449811789" sldId="286"/>
        </pc:sldMkLst>
        <pc:spChg chg="mod">
          <ac:chgData name="Scruel Tao" userId="5ea5c98d59b44d4b" providerId="LiveId" clId="{327CE185-9CC5-4B92-8F68-491FC1CEB911}" dt="2023-04-26T10:19:11.655" v="1755" actId="20577"/>
          <ac:spMkLst>
            <pc:docMk/>
            <pc:sldMk cId="2449811789" sldId="286"/>
            <ac:spMk id="2" creationId="{BAD162F0-2175-84E9-2387-55F669162449}"/>
          </ac:spMkLst>
        </pc:spChg>
        <pc:spChg chg="add del mod">
          <ac:chgData name="Scruel Tao" userId="5ea5c98d59b44d4b" providerId="LiveId" clId="{327CE185-9CC5-4B92-8F68-491FC1CEB911}" dt="2023-04-29T18:23:28.533" v="4428" actId="21"/>
          <ac:spMkLst>
            <pc:docMk/>
            <pc:sldMk cId="2449811789" sldId="286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8:58.781" v="7357" actId="20577"/>
          <ac:spMkLst>
            <pc:docMk/>
            <pc:sldMk cId="2449811789" sldId="286"/>
            <ac:spMk id="4" creationId="{35A047B7-1977-6D79-E59E-4B1E2C174AC6}"/>
          </ac:spMkLst>
        </pc:spChg>
        <pc:spChg chg="add mod ord">
          <ac:chgData name="Scruel Tao" userId="5ea5c98d59b44d4b" providerId="LiveId" clId="{327CE185-9CC5-4B92-8F68-491FC1CEB911}" dt="2023-05-05T15:55:46.926" v="7228" actId="13244"/>
          <ac:spMkLst>
            <pc:docMk/>
            <pc:sldMk cId="2449811789" sldId="286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5T15:55:51.448" v="7233" actId="962"/>
          <ac:spMkLst>
            <pc:docMk/>
            <pc:sldMk cId="2449811789" sldId="286"/>
            <ac:spMk id="7" creationId="{78D2246A-A1AF-1C48-2FE0-B4254E0AFA92}"/>
          </ac:spMkLst>
        </pc:spChg>
        <pc:picChg chg="add mod">
          <ac:chgData name="Scruel Tao" userId="5ea5c98d59b44d4b" providerId="LiveId" clId="{327CE185-9CC5-4B92-8F68-491FC1CEB911}" dt="2023-05-01T15:56:30.370" v="6734" actId="1076"/>
          <ac:picMkLst>
            <pc:docMk/>
            <pc:sldMk cId="2449811789" sldId="286"/>
            <ac:picMk id="6" creationId="{11B76E9F-E6EA-4C26-A0A5-3A7A5A0C4732}"/>
          </ac:picMkLst>
        </pc:picChg>
      </pc:sldChg>
      <pc:sldChg chg="addSp delSp modSp add mod modTransition modAnim">
        <pc:chgData name="Scruel Tao" userId="5ea5c98d59b44d4b" providerId="LiveId" clId="{327CE185-9CC5-4B92-8F68-491FC1CEB911}" dt="2023-05-06T03:50:09.774" v="7371" actId="1076"/>
        <pc:sldMkLst>
          <pc:docMk/>
          <pc:sldMk cId="499574398" sldId="287"/>
        </pc:sldMkLst>
        <pc:spChg chg="mod">
          <ac:chgData name="Scruel Tao" userId="5ea5c98d59b44d4b" providerId="LiveId" clId="{327CE185-9CC5-4B92-8F68-491FC1CEB911}" dt="2023-04-26T10:19:17.603" v="1756" actId="20577"/>
          <ac:spMkLst>
            <pc:docMk/>
            <pc:sldMk cId="499574398" sldId="287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5:46.335" v="7227" actId="962"/>
          <ac:spMkLst>
            <pc:docMk/>
            <pc:sldMk cId="499574398" sldId="287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9:01.107" v="7358"/>
          <ac:spMkLst>
            <pc:docMk/>
            <pc:sldMk cId="499574398" sldId="287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16:28.707" v="1567" actId="478"/>
          <ac:spMkLst>
            <pc:docMk/>
            <pc:sldMk cId="499574398" sldId="287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1T02:08:02.511" v="5392" actId="113"/>
          <ac:spMkLst>
            <pc:docMk/>
            <pc:sldMk cId="499574398" sldId="287"/>
            <ac:spMk id="6" creationId="{3CA307D9-D3F1-8304-54A9-9D7B9987AB27}"/>
          </ac:spMkLst>
        </pc:spChg>
        <pc:spChg chg="add mod">
          <ac:chgData name="Scruel Tao" userId="5ea5c98d59b44d4b" providerId="LiveId" clId="{327CE185-9CC5-4B92-8F68-491FC1CEB911}" dt="2023-05-06T03:50:09.774" v="7371" actId="1076"/>
          <ac:spMkLst>
            <pc:docMk/>
            <pc:sldMk cId="499574398" sldId="287"/>
            <ac:spMk id="7" creationId="{098642FE-2F01-F2FB-AB18-D87DEF16564E}"/>
          </ac:spMkLst>
        </pc:spChg>
        <pc:picChg chg="add mod">
          <ac:chgData name="Scruel Tao" userId="5ea5c98d59b44d4b" providerId="LiveId" clId="{327CE185-9CC5-4B92-8F68-491FC1CEB911}" dt="2023-05-01T15:56:34.833" v="6736" actId="1076"/>
          <ac:picMkLst>
            <pc:docMk/>
            <pc:sldMk cId="499574398" sldId="287"/>
            <ac:picMk id="5" creationId="{7FCFBBC9-05B9-BB38-1742-3439380552F9}"/>
          </ac:picMkLst>
        </pc:picChg>
        <pc:picChg chg="add del mod">
          <ac:chgData name="Scruel Tao" userId="5ea5c98d59b44d4b" providerId="LiveId" clId="{327CE185-9CC5-4B92-8F68-491FC1CEB911}" dt="2023-04-29T18:31:49.955" v="4471" actId="478"/>
          <ac:picMkLst>
            <pc:docMk/>
            <pc:sldMk cId="499574398" sldId="287"/>
            <ac:picMk id="7" creationId="{CC95DA58-BCF5-3E78-5511-A38E694770C8}"/>
          </ac:picMkLst>
        </pc:picChg>
      </pc:sldChg>
      <pc:sldChg chg="addSp delSp modSp add mod modTransition">
        <pc:chgData name="Scruel Tao" userId="5ea5c98d59b44d4b" providerId="LiveId" clId="{327CE185-9CC5-4B92-8F68-491FC1CEB911}" dt="2023-05-05T15:57:47.188" v="7282" actId="20577"/>
        <pc:sldMkLst>
          <pc:docMk/>
          <pc:sldMk cId="2444493676" sldId="288"/>
        </pc:sldMkLst>
        <pc:spChg chg="mod">
          <ac:chgData name="Scruel Tao" userId="5ea5c98d59b44d4b" providerId="LiveId" clId="{327CE185-9CC5-4B92-8F68-491FC1CEB911}" dt="2023-04-26T10:19:29.738" v="1762" actId="20577"/>
          <ac:spMkLst>
            <pc:docMk/>
            <pc:sldMk cId="2444493676" sldId="28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7:47.188" v="7282" actId="20577"/>
          <ac:spMkLst>
            <pc:docMk/>
            <pc:sldMk cId="2444493676" sldId="288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3T02:44:25.358" v="6926" actId="5793"/>
          <ac:spMkLst>
            <pc:docMk/>
            <pc:sldMk cId="2444493676" sldId="288"/>
            <ac:spMk id="4" creationId="{35A047B7-1977-6D79-E59E-4B1E2C174AC6}"/>
          </ac:spMkLst>
        </pc:spChg>
        <pc:spChg chg="add del mod">
          <ac:chgData name="Scruel Tao" userId="5ea5c98d59b44d4b" providerId="LiveId" clId="{327CE185-9CC5-4B92-8F68-491FC1CEB911}" dt="2023-04-30T18:01:58.170" v="4581" actId="21"/>
          <ac:spMkLst>
            <pc:docMk/>
            <pc:sldMk cId="2444493676" sldId="288"/>
            <ac:spMk id="5" creationId="{A9DD6E08-6F40-692E-F4C5-F58578452E6B}"/>
          </ac:spMkLst>
        </pc:spChg>
        <pc:spChg chg="del">
          <ac:chgData name="Scruel Tao" userId="5ea5c98d59b44d4b" providerId="LiveId" clId="{327CE185-9CC5-4B92-8F68-491FC1CEB911}" dt="2023-04-26T10:20:39.640" v="1776" actId="21"/>
          <ac:spMkLst>
            <pc:docMk/>
            <pc:sldMk cId="2444493676" sldId="288"/>
            <ac:spMk id="6" creationId="{3CA307D9-D3F1-8304-54A9-9D7B9987AB27}"/>
          </ac:spMkLst>
        </pc:spChg>
        <pc:picChg chg="del">
          <ac:chgData name="Scruel Tao" userId="5ea5c98d59b44d4b" providerId="LiveId" clId="{327CE185-9CC5-4B92-8F68-491FC1CEB911}" dt="2023-04-26T10:20:49.603" v="1777" actId="21"/>
          <ac:picMkLst>
            <pc:docMk/>
            <pc:sldMk cId="2444493676" sldId="288"/>
            <ac:picMk id="7" creationId="{CC95DA58-BCF5-3E78-5511-A38E694770C8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7T06:01:08.820" v="7669"/>
        <pc:sldMkLst>
          <pc:docMk/>
          <pc:sldMk cId="1662673146" sldId="289"/>
        </pc:sldMkLst>
        <pc:spChg chg="mod">
          <ac:chgData name="Scruel Tao" userId="5ea5c98d59b44d4b" providerId="LiveId" clId="{327CE185-9CC5-4B92-8F68-491FC1CEB911}" dt="2023-04-30T18:04:13.623" v="4660"/>
          <ac:spMkLst>
            <pc:docMk/>
            <pc:sldMk cId="1662673146" sldId="28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0:35.203" v="7377" actId="14100"/>
          <ac:spMkLst>
            <pc:docMk/>
            <pc:sldMk cId="1662673146" sldId="289"/>
            <ac:spMk id="3" creationId="{8223D8A5-21E1-96D8-D098-1A6750C32E20}"/>
          </ac:spMkLst>
        </pc:spChg>
        <pc:spChg chg="mod">
          <ac:chgData name="Scruel Tao" userId="5ea5c98d59b44d4b" providerId="LiveId" clId="{327CE185-9CC5-4B92-8F68-491FC1CEB911}" dt="2023-05-03T02:44:36.557" v="6934" actId="5793"/>
          <ac:spMkLst>
            <pc:docMk/>
            <pc:sldMk cId="1662673146" sldId="28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28:09.028" v="2204" actId="478"/>
          <ac:spMkLst>
            <pc:docMk/>
            <pc:sldMk cId="1662673146" sldId="289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3:19:58.295" v="7128" actId="1076"/>
          <ac:spMkLst>
            <pc:docMk/>
            <pc:sldMk cId="1662673146" sldId="289"/>
            <ac:spMk id="6" creationId="{146F410F-F13D-FA1B-F68E-11C2EE15D31D}"/>
          </ac:spMkLst>
        </pc:spChg>
        <pc:spChg chg="mod">
          <ac:chgData name="Scruel Tao" userId="5ea5c98d59b44d4b" providerId="LiveId" clId="{327CE185-9CC5-4B92-8F68-491FC1CEB911}" dt="2023-05-01T02:40:46.339" v="5607" actId="1076"/>
          <ac:spMkLst>
            <pc:docMk/>
            <pc:sldMk cId="1662673146" sldId="289"/>
            <ac:spMk id="7" creationId="{12C899D8-51C5-D9B7-A323-E6EFE4AB5C33}"/>
          </ac:spMkLst>
        </pc:spChg>
      </pc:sldChg>
      <pc:sldChg chg="addSp delSp modSp add mod ord modTransition modAnim modNotesTx">
        <pc:chgData name="Scruel Tao" userId="5ea5c98d59b44d4b" providerId="LiveId" clId="{327CE185-9CC5-4B92-8F68-491FC1CEB911}" dt="2023-05-05T15:53:47.215" v="7217"/>
        <pc:sldMkLst>
          <pc:docMk/>
          <pc:sldMk cId="2431181861" sldId="290"/>
        </pc:sldMkLst>
        <pc:spChg chg="mod">
          <ac:chgData name="Scruel Tao" userId="5ea5c98d59b44d4b" providerId="LiveId" clId="{327CE185-9CC5-4B92-8F68-491FC1CEB911}" dt="2023-04-30T18:04:12.063" v="4659" actId="21"/>
          <ac:spMkLst>
            <pc:docMk/>
            <pc:sldMk cId="2431181861" sldId="29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1T07:40:54.516" v="6719" actId="207"/>
          <ac:spMkLst>
            <pc:docMk/>
            <pc:sldMk cId="2431181861" sldId="290"/>
            <ac:spMk id="3" creationId="{EF2D99D7-85DF-98D4-07D9-657DDFA73A75}"/>
          </ac:spMkLst>
        </pc:spChg>
        <pc:spChg chg="mod">
          <ac:chgData name="Scruel Tao" userId="5ea5c98d59b44d4b" providerId="LiveId" clId="{327CE185-9CC5-4B92-8F68-491FC1CEB911}" dt="2023-05-03T02:44:37.959" v="6935" actId="5793"/>
          <ac:spMkLst>
            <pc:docMk/>
            <pc:sldMk cId="2431181861" sldId="290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34:17.040" v="2623" actId="478"/>
          <ac:spMkLst>
            <pc:docMk/>
            <pc:sldMk cId="2431181861" sldId="290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5" creationId="{F83DAAE1-8FB8-93A7-2A2D-D47DD3068D36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6" creationId="{1758267E-BA50-73AE-7BE7-E7454EC2F146}"/>
          </ac:spMkLst>
        </pc:spChg>
        <pc:spChg chg="del">
          <ac:chgData name="Scruel Tao" userId="5ea5c98d59b44d4b" providerId="LiveId" clId="{327CE185-9CC5-4B92-8F68-491FC1CEB911}" dt="2023-04-26T10:34:15.894" v="2622" actId="478"/>
          <ac:spMkLst>
            <pc:docMk/>
            <pc:sldMk cId="2431181861" sldId="290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1T07:41:10.164" v="6720" actId="1076"/>
          <ac:spMkLst>
            <pc:docMk/>
            <pc:sldMk cId="2431181861" sldId="290"/>
            <ac:spMk id="7" creationId="{D9A8436F-8238-1C5D-8D46-69ADDE472D3C}"/>
          </ac:spMkLst>
        </pc:spChg>
      </pc:sldChg>
      <pc:sldChg chg="addSp modSp add del mod ord modAnim">
        <pc:chgData name="Scruel Tao" userId="5ea5c98d59b44d4b" providerId="LiveId" clId="{327CE185-9CC5-4B92-8F68-491FC1CEB911}" dt="2023-04-30T18:31:55.191" v="4698" actId="47"/>
        <pc:sldMkLst>
          <pc:docMk/>
          <pc:sldMk cId="94524138" sldId="291"/>
        </pc:sldMkLst>
        <pc:spChg chg="add mod">
          <ac:chgData name="Scruel Tao" userId="5ea5c98d59b44d4b" providerId="LiveId" clId="{327CE185-9CC5-4B92-8F68-491FC1CEB911}" dt="2023-04-30T18:03:21.869" v="4608" actId="1076"/>
          <ac:spMkLst>
            <pc:docMk/>
            <pc:sldMk cId="94524138" sldId="291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4-30T18:02:52.369" v="4604" actId="20577"/>
          <ac:spMkLst>
            <pc:docMk/>
            <pc:sldMk cId="94524138" sldId="29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02:56.756" v="4605" actId="1076"/>
          <ac:spMkLst>
            <pc:docMk/>
            <pc:sldMk cId="94524138" sldId="291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03:01.522" v="4606" actId="1076"/>
          <ac:spMkLst>
            <pc:docMk/>
            <pc:sldMk cId="94524138" sldId="291"/>
            <ac:spMk id="7" creationId="{12C899D8-51C5-D9B7-A323-E6EFE4AB5C33}"/>
          </ac:spMkLst>
        </pc:spChg>
      </pc:sldChg>
      <pc:sldChg chg="addSp modSp add mod modTransition modAnim modNotesTx">
        <pc:chgData name="Scruel Tao" userId="5ea5c98d59b44d4b" providerId="LiveId" clId="{327CE185-9CC5-4B92-8F68-491FC1CEB911}" dt="2023-05-05T15:53:47.215" v="7217"/>
        <pc:sldMkLst>
          <pc:docMk/>
          <pc:sldMk cId="2092923502" sldId="292"/>
        </pc:sldMkLst>
        <pc:spChg chg="mod">
          <ac:chgData name="Scruel Tao" userId="5ea5c98d59b44d4b" providerId="LiveId" clId="{327CE185-9CC5-4B92-8F68-491FC1CEB911}" dt="2023-04-26T10:37:30.614" v="2905" actId="20577"/>
          <ac:spMkLst>
            <pc:docMk/>
            <pc:sldMk cId="2092923502" sldId="292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3T12:49:09.676" v="7149" actId="1076"/>
          <ac:spMkLst>
            <pc:docMk/>
            <pc:sldMk cId="2092923502" sldId="292"/>
            <ac:spMk id="3" creationId="{B01FDE2F-2E40-8AC7-9B89-1288A0F860A7}"/>
          </ac:spMkLst>
        </pc:spChg>
        <pc:spChg chg="mod">
          <ac:chgData name="Scruel Tao" userId="5ea5c98d59b44d4b" providerId="LiveId" clId="{327CE185-9CC5-4B92-8F68-491FC1CEB911}" dt="2023-05-03T02:44:55.577" v="6942" actId="20577"/>
          <ac:spMkLst>
            <pc:docMk/>
            <pc:sldMk cId="2092923502" sldId="292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2:04:03.856" v="5262" actId="1076"/>
          <ac:spMkLst>
            <pc:docMk/>
            <pc:sldMk cId="2092923502" sldId="29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03:58.650" v="5261" actId="1076"/>
          <ac:spMkLst>
            <pc:docMk/>
            <pc:sldMk cId="2092923502" sldId="292"/>
            <ac:spMk id="7" creationId="{12C899D8-51C5-D9B7-A323-E6EFE4AB5C33}"/>
          </ac:spMkLst>
        </pc:spChg>
      </pc:sldChg>
      <pc:sldChg chg="modSp add del mod ord modAnim">
        <pc:chgData name="Scruel Tao" userId="5ea5c98d59b44d4b" providerId="LiveId" clId="{327CE185-9CC5-4B92-8F68-491FC1CEB911}" dt="2023-05-01T03:08:29.232" v="6346" actId="47"/>
        <pc:sldMkLst>
          <pc:docMk/>
          <pc:sldMk cId="227142027" sldId="293"/>
        </pc:sldMkLst>
        <pc:spChg chg="mod">
          <ac:chgData name="Scruel Tao" userId="5ea5c98d59b44d4b" providerId="LiveId" clId="{327CE185-9CC5-4B92-8F68-491FC1CEB911}" dt="2023-04-30T18:45:43.941" v="5003" actId="20577"/>
          <ac:spMkLst>
            <pc:docMk/>
            <pc:sldMk cId="227142027" sldId="293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3:08:23.559" v="6344" actId="21"/>
          <ac:spMkLst>
            <pc:docMk/>
            <pc:sldMk cId="227142027" sldId="29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32:10.260" v="2394" actId="1076"/>
          <ac:spMkLst>
            <pc:docMk/>
            <pc:sldMk cId="227142027" sldId="29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8:16.141" v="6342"/>
          <ac:spMkLst>
            <pc:docMk/>
            <pc:sldMk cId="227142027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1877091463" sldId="298"/>
        </pc:sldMkLst>
        <pc:spChg chg="mod">
          <ac:chgData name="Scruel Tao" userId="5ea5c98d59b44d4b" providerId="LiveId" clId="{327CE185-9CC5-4B92-8F68-491FC1CEB911}" dt="2023-04-26T10:44:44.759" v="3306"/>
          <ac:spMkLst>
            <pc:docMk/>
            <pc:sldMk cId="1877091463" sldId="29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2:45:00.934" v="6944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4T09:54:16.568" v="7211" actId="947"/>
          <ac:spMkLst>
            <pc:docMk/>
            <pc:sldMk cId="1877091463" sldId="298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4-26T10:41:30.903" v="3012" actId="21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5T15:53:47.215" v="7217"/>
        <pc:sldMkLst>
          <pc:docMk/>
          <pc:sldMk cId="1749154299" sldId="299"/>
        </pc:sldMkLst>
        <pc:spChg chg="add del mod">
          <ac:chgData name="Scruel Tao" userId="5ea5c98d59b44d4b" providerId="LiveId" clId="{327CE185-9CC5-4B92-8F68-491FC1CEB911}" dt="2023-05-03T14:52:18.850" v="7177" actId="21"/>
          <ac:spMkLst>
            <pc:docMk/>
            <pc:sldMk cId="1749154299" sldId="299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3T14:52:14.756" v="7176" actId="20577"/>
          <ac:spMkLst>
            <pc:docMk/>
            <pc:sldMk cId="1749154299" sldId="299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41:26.809" v="3009" actId="21"/>
          <ac:spMkLst>
            <pc:docMk/>
            <pc:sldMk cId="1749154299" sldId="299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3T14:51:46.074" v="7158" actId="21"/>
          <ac:spMkLst>
            <pc:docMk/>
            <pc:sldMk cId="1749154299" sldId="299"/>
            <ac:spMk id="7" creationId="{12C899D8-51C5-D9B7-A323-E6EFE4AB5C33}"/>
          </ac:spMkLst>
        </pc:spChg>
      </pc:sldChg>
      <pc:sldChg chg="addSp delSp modSp add mod modTransition modAnim modNotesTx">
        <pc:chgData name="Scruel Tao" userId="5ea5c98d59b44d4b" providerId="LiveId" clId="{327CE185-9CC5-4B92-8F68-491FC1CEB911}" dt="2023-05-07T06:00:49.612" v="7667"/>
        <pc:sldMkLst>
          <pc:docMk/>
          <pc:sldMk cId="1857279369" sldId="300"/>
        </pc:sldMkLst>
        <pc:spChg chg="mod">
          <ac:chgData name="Scruel Tao" userId="5ea5c98d59b44d4b" providerId="LiveId" clId="{327CE185-9CC5-4B92-8F68-491FC1CEB911}" dt="2023-04-26T10:44:57.497" v="3310"/>
          <ac:spMkLst>
            <pc:docMk/>
            <pc:sldMk cId="1857279369" sldId="30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5T16:30:45.200" v="7348" actId="20577"/>
          <ac:spMkLst>
            <pc:docMk/>
            <pc:sldMk cId="1857279369" sldId="300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5" creationId="{B7A8CE03-6A77-60EC-056E-D7A0019640A3}"/>
          </ac:spMkLst>
        </pc:spChg>
        <pc:spChg chg="add del">
          <ac:chgData name="Scruel Tao" userId="5ea5c98d59b44d4b" providerId="LiveId" clId="{327CE185-9CC5-4B92-8F68-491FC1CEB911}" dt="2023-05-01T02:47:33.614" v="5734" actId="22"/>
          <ac:spMkLst>
            <pc:docMk/>
            <pc:sldMk cId="1857279369" sldId="300"/>
            <ac:spMk id="7" creationId="{25D3B5FD-A110-8334-B583-10FA8750936A}"/>
          </ac:spMkLst>
        </pc:spChg>
        <pc:picChg chg="add mod">
          <ac:chgData name="Scruel Tao" userId="5ea5c98d59b44d4b" providerId="LiveId" clId="{327CE185-9CC5-4B92-8F68-491FC1CEB911}" dt="2023-05-07T06:00:31.257" v="7664" actId="1076"/>
          <ac:picMkLst>
            <pc:docMk/>
            <pc:sldMk cId="1857279369" sldId="300"/>
            <ac:picMk id="9" creationId="{EDCC1656-3823-4FD9-6E7E-977310134FE5}"/>
          </ac:picMkLst>
        </pc:picChg>
      </pc:sldChg>
      <pc:sldChg chg="addSp delSp modSp add mod modTransition delAnim modAnim modNotesTx">
        <pc:chgData name="Scruel Tao" userId="5ea5c98d59b44d4b" providerId="LiveId" clId="{327CE185-9CC5-4B92-8F68-491FC1CEB911}" dt="2023-05-07T06:00:54.624" v="7668"/>
        <pc:sldMkLst>
          <pc:docMk/>
          <pc:sldMk cId="3075463901" sldId="301"/>
        </pc:sldMkLst>
        <pc:spChg chg="mod">
          <ac:chgData name="Scruel Tao" userId="5ea5c98d59b44d4b" providerId="LiveId" clId="{327CE185-9CC5-4B92-8F68-491FC1CEB911}" dt="2023-04-26T10:48:13.470" v="3518" actId="20577"/>
          <ac:spMkLst>
            <pc:docMk/>
            <pc:sldMk cId="3075463901" sldId="301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2:49:00.107" v="5749" actId="1076"/>
          <ac:spMkLst>
            <pc:docMk/>
            <pc:sldMk cId="3075463901" sldId="301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3T02:45:06.662" v="6947" actId="5793"/>
          <ac:spMkLst>
            <pc:docMk/>
            <pc:sldMk cId="3075463901" sldId="301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52:50.940" v="3671" actId="478"/>
          <ac:spMkLst>
            <pc:docMk/>
            <pc:sldMk cId="3075463901" sldId="301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2:35:45.142" v="6920" actId="2711"/>
          <ac:spMkLst>
            <pc:docMk/>
            <pc:sldMk cId="3075463901" sldId="301"/>
            <ac:spMk id="6" creationId="{358D74F5-2997-ACC2-543A-0576996E6827}"/>
          </ac:spMkLst>
        </pc:spChg>
        <pc:picChg chg="add mod">
          <ac:chgData name="Scruel Tao" userId="5ea5c98d59b44d4b" providerId="LiveId" clId="{327CE185-9CC5-4B92-8F68-491FC1CEB911}" dt="2023-05-06T03:51:38.862" v="7400" actId="1076"/>
          <ac:picMkLst>
            <pc:docMk/>
            <pc:sldMk cId="3075463901" sldId="301"/>
            <ac:picMk id="5" creationId="{0BA9FDF4-FDB2-E6BD-1090-8422770EBA41}"/>
          </ac:picMkLst>
        </pc:picChg>
      </pc:sldChg>
      <pc:sldChg chg="modSp add mod modTransition">
        <pc:chgData name="Scruel Tao" userId="5ea5c98d59b44d4b" providerId="LiveId" clId="{327CE185-9CC5-4B92-8F68-491FC1CEB911}" dt="2023-05-05T15:53:47.215" v="7217"/>
        <pc:sldMkLst>
          <pc:docMk/>
          <pc:sldMk cId="295572683" sldId="302"/>
        </pc:sldMkLst>
        <pc:spChg chg="mod">
          <ac:chgData name="Scruel Tao" userId="5ea5c98d59b44d4b" providerId="LiveId" clId="{327CE185-9CC5-4B92-8F68-491FC1CEB911}" dt="2023-05-03T02:44:27.561" v="6928" actId="5793"/>
          <ac:spMkLst>
            <pc:docMk/>
            <pc:sldMk cId="295572683" sldId="302"/>
            <ac:spMk id="4" creationId="{35A047B7-1977-6D79-E59E-4B1E2C174AC6}"/>
          </ac:spMkLst>
        </pc:spChg>
      </pc:sldChg>
      <pc:sldChg chg="add del">
        <pc:chgData name="Scruel Tao" userId="5ea5c98d59b44d4b" providerId="LiveId" clId="{327CE185-9CC5-4B92-8F68-491FC1CEB911}" dt="2023-04-30T18:31:55.191" v="4698" actId="47"/>
        <pc:sldMkLst>
          <pc:docMk/>
          <pc:sldMk cId="3126375767" sldId="303"/>
        </pc:sldMkLst>
      </pc:sldChg>
      <pc:sldChg chg="addSp delSp modSp add del mod modAnim">
        <pc:chgData name="Scruel Tao" userId="5ea5c98d59b44d4b" providerId="LiveId" clId="{327CE185-9CC5-4B92-8F68-491FC1CEB911}" dt="2023-04-30T18:33:20.755" v="4737" actId="47"/>
        <pc:sldMkLst>
          <pc:docMk/>
          <pc:sldMk cId="1000492796" sldId="304"/>
        </pc:sldMkLst>
        <pc:spChg chg="mod">
          <ac:chgData name="Scruel Tao" userId="5ea5c98d59b44d4b" providerId="LiveId" clId="{327CE185-9CC5-4B92-8F68-491FC1CEB911}" dt="2023-04-30T18:07:38.368" v="4675" actId="20577"/>
          <ac:spMkLst>
            <pc:docMk/>
            <pc:sldMk cId="1000492796" sldId="304"/>
            <ac:spMk id="4" creationId="{551A6FF8-DBE3-733A-47AA-B91CD749F72F}"/>
          </ac:spMkLst>
        </pc:spChg>
        <pc:spChg chg="del mod">
          <ac:chgData name="Scruel Tao" userId="5ea5c98d59b44d4b" providerId="LiveId" clId="{327CE185-9CC5-4B92-8F68-491FC1CEB911}" dt="2023-04-30T18:32:44.243" v="4704" actId="478"/>
          <ac:spMkLst>
            <pc:docMk/>
            <pc:sldMk cId="1000492796" sldId="304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20:07.538" v="4694" actId="20577"/>
          <ac:spMkLst>
            <pc:docMk/>
            <pc:sldMk cId="1000492796" sldId="304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0.367" v="4732" actId="21"/>
          <ac:picMkLst>
            <pc:docMk/>
            <pc:sldMk cId="1000492796" sldId="304"/>
            <ac:picMk id="8" creationId="{E1A1A9CE-4A1B-7004-0D76-69DCE720A927}"/>
          </ac:picMkLst>
        </pc:picChg>
      </pc:sldChg>
      <pc:sldChg chg="addSp delSp modSp add mod ord modTransition modAnim">
        <pc:chgData name="Scruel Tao" userId="5ea5c98d59b44d4b" providerId="LiveId" clId="{327CE185-9CC5-4B92-8F68-491FC1CEB911}" dt="2023-05-06T03:50:29.501" v="7376" actId="1076"/>
        <pc:sldMkLst>
          <pc:docMk/>
          <pc:sldMk cId="264684421" sldId="305"/>
        </pc:sldMkLst>
        <pc:spChg chg="mod">
          <ac:chgData name="Scruel Tao" userId="5ea5c98d59b44d4b" providerId="LiveId" clId="{327CE185-9CC5-4B92-8F68-491FC1CEB911}" dt="2023-05-06T03:50:29.501" v="7376" actId="1076"/>
          <ac:spMkLst>
            <pc:docMk/>
            <pc:sldMk cId="264684421" sldId="305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3T02:44:30.235" v="6930" actId="5793"/>
          <ac:spMkLst>
            <pc:docMk/>
            <pc:sldMk cId="264684421" sldId="305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33:58.913" v="4748" actId="1076"/>
          <ac:spMkLst>
            <pc:docMk/>
            <pc:sldMk cId="264684421" sldId="305"/>
            <ac:spMk id="5" creationId="{B7A8CE03-6A77-60EC-056E-D7A0019640A3}"/>
          </ac:spMkLst>
        </pc:spChg>
        <pc:spChg chg="add del mod">
          <ac:chgData name="Scruel Tao" userId="5ea5c98d59b44d4b" providerId="LiveId" clId="{327CE185-9CC5-4B92-8F68-491FC1CEB911}" dt="2023-05-01T02:21:58.194" v="5504" actId="478"/>
          <ac:spMkLst>
            <pc:docMk/>
            <pc:sldMk cId="264684421" sldId="305"/>
            <ac:spMk id="6" creationId="{54E5B2FF-4267-B091-A483-9879FD3F7A12}"/>
          </ac:spMkLst>
        </pc:spChg>
        <pc:spChg chg="mod">
          <ac:chgData name="Scruel Tao" userId="5ea5c98d59b44d4b" providerId="LiveId" clId="{327CE185-9CC5-4B92-8F68-491FC1CEB911}" dt="2023-05-03T03:12:41.049" v="7061" actId="20577"/>
          <ac:spMkLst>
            <pc:docMk/>
            <pc:sldMk cId="264684421" sldId="305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3T03:12:07.339" v="7055" actId="1076"/>
          <ac:spMkLst>
            <pc:docMk/>
            <pc:sldMk cId="264684421" sldId="305"/>
            <ac:spMk id="10" creationId="{81200BF8-91C5-CB9D-3C3A-0527622AEFA3}"/>
          </ac:spMkLst>
        </pc:spChg>
        <pc:picChg chg="add del">
          <ac:chgData name="Scruel Tao" userId="5ea5c98d59b44d4b" providerId="LiveId" clId="{327CE185-9CC5-4B92-8F68-491FC1CEB911}" dt="2023-05-02T19:09:01.828" v="6757" actId="21"/>
          <ac:picMkLst>
            <pc:docMk/>
            <pc:sldMk cId="264684421" sldId="305"/>
            <ac:picMk id="8" creationId="{59E2D551-0047-10BB-490B-59650B11F2E0}"/>
          </ac:picMkLst>
        </pc:picChg>
        <pc:cxnChg chg="add del mod">
          <ac:chgData name="Scruel Tao" userId="5ea5c98d59b44d4b" providerId="LiveId" clId="{327CE185-9CC5-4B92-8F68-491FC1CEB911}" dt="2023-05-01T02:21:58.194" v="5504" actId="478"/>
          <ac:cxnSpMkLst>
            <pc:docMk/>
            <pc:sldMk cId="264684421" sldId="305"/>
            <ac:cxnSpMk id="8" creationId="{70534356-1432-6827-DC9A-28E9F7A51375}"/>
          </ac:cxnSpMkLst>
        </pc:cxnChg>
        <pc:cxnChg chg="add mod">
          <ac:chgData name="Scruel Tao" userId="5ea5c98d59b44d4b" providerId="LiveId" clId="{327CE185-9CC5-4B92-8F68-491FC1CEB911}" dt="2023-05-03T03:12:04.835" v="7054" actId="14100"/>
          <ac:cxnSpMkLst>
            <pc:docMk/>
            <pc:sldMk cId="264684421" sldId="305"/>
            <ac:cxnSpMk id="11" creationId="{91DF07DB-413B-ACF8-BBE0-6ED6E72D82F7}"/>
          </ac:cxnSpMkLst>
        </pc:cxnChg>
      </pc:sldChg>
      <pc:sldChg chg="addSp delSp modSp add del mod delAnim modAnim modNotesTx">
        <pc:chgData name="Scruel Tao" userId="5ea5c98d59b44d4b" providerId="LiveId" clId="{327CE185-9CC5-4B92-8F68-491FC1CEB911}" dt="2023-05-02T19:53:37.555" v="6870" actId="47"/>
        <pc:sldMkLst>
          <pc:docMk/>
          <pc:sldMk cId="2386404363" sldId="306"/>
        </pc:sldMkLst>
        <pc:spChg chg="del">
          <ac:chgData name="Scruel Tao" userId="5ea5c98d59b44d4b" providerId="LiveId" clId="{327CE185-9CC5-4B92-8F68-491FC1CEB911}" dt="2023-04-30T18:33:16.172" v="4735" actId="478"/>
          <ac:spMkLst>
            <pc:docMk/>
            <pc:sldMk cId="2386404363" sldId="306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20:19.667" v="5493" actId="1076"/>
          <ac:spMkLst>
            <pc:docMk/>
            <pc:sldMk cId="2386404363" sldId="306"/>
            <ac:spMk id="6" creationId="{F9703C45-105B-29BA-F657-805D8E035BDE}"/>
          </ac:spMkLst>
        </pc:spChg>
        <pc:spChg chg="mod">
          <ac:chgData name="Scruel Tao" userId="5ea5c98d59b44d4b" providerId="LiveId" clId="{327CE185-9CC5-4B92-8F68-491FC1CEB911}" dt="2023-05-02T19:24:10.159" v="6833" actId="20577"/>
          <ac:spMkLst>
            <pc:docMk/>
            <pc:sldMk cId="2386404363" sldId="306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4.486" v="4734"/>
          <ac:picMkLst>
            <pc:docMk/>
            <pc:sldMk cId="2386404363" sldId="306"/>
            <ac:picMk id="6" creationId="{C4A816CA-9849-0568-6CFA-807A5D4A180C}"/>
          </ac:picMkLst>
        </pc:picChg>
        <pc:picChg chg="add mod">
          <ac:chgData name="Scruel Tao" userId="5ea5c98d59b44d4b" providerId="LiveId" clId="{327CE185-9CC5-4B92-8F68-491FC1CEB911}" dt="2023-05-01T02:24:12.065" v="5521" actId="14100"/>
          <ac:picMkLst>
            <pc:docMk/>
            <pc:sldMk cId="2386404363" sldId="306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28.390" v="5502" actId="14100"/>
          <ac:cxnSpMkLst>
            <pc:docMk/>
            <pc:sldMk cId="2386404363" sldId="306"/>
            <ac:cxnSpMk id="10" creationId="{478B9BBB-6DF1-A510-9C3B-BF70A7030219}"/>
          </ac:cxnSpMkLst>
        </pc:cxnChg>
      </pc:sldChg>
      <pc:sldChg chg="addSp modSp add del mod modAnim modNotesTx">
        <pc:chgData name="Scruel Tao" userId="5ea5c98d59b44d4b" providerId="LiveId" clId="{327CE185-9CC5-4B92-8F68-491FC1CEB911}" dt="2023-05-02T19:53:41.413" v="6871" actId="47"/>
        <pc:sldMkLst>
          <pc:docMk/>
          <pc:sldMk cId="3370207984" sldId="307"/>
        </pc:sldMkLst>
        <pc:spChg chg="add mod">
          <ac:chgData name="Scruel Tao" userId="5ea5c98d59b44d4b" providerId="LiveId" clId="{327CE185-9CC5-4B92-8F68-491FC1CEB911}" dt="2023-05-01T02:21:48.048" v="5503"/>
          <ac:spMkLst>
            <pc:docMk/>
            <pc:sldMk cId="3370207984" sldId="307"/>
            <ac:spMk id="5" creationId="{1C9DBF78-928C-903C-6694-15397A9D6F1C}"/>
          </ac:spMkLst>
        </pc:spChg>
        <pc:picChg chg="mod">
          <ac:chgData name="Scruel Tao" userId="5ea5c98d59b44d4b" providerId="LiveId" clId="{327CE185-9CC5-4B92-8F68-491FC1CEB911}" dt="2023-04-30T18:35:05.333" v="4756" actId="1076"/>
          <ac:picMkLst>
            <pc:docMk/>
            <pc:sldMk cId="3370207984" sldId="307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48.048" v="5503"/>
          <ac:cxnSpMkLst>
            <pc:docMk/>
            <pc:sldMk cId="3370207984" sldId="307"/>
            <ac:cxnSpMk id="6" creationId="{3F58BEFD-4D4D-3A9E-49CD-2AAB21B33865}"/>
          </ac:cxnSpMkLst>
        </pc:cxnChg>
      </pc:sldChg>
      <pc:sldChg chg="addSp delSp modSp add del mod modAnim modNotesTx">
        <pc:chgData name="Scruel Tao" userId="5ea5c98d59b44d4b" providerId="LiveId" clId="{327CE185-9CC5-4B92-8F68-491FC1CEB911}" dt="2023-05-02T19:53:43.336" v="6872" actId="47"/>
        <pc:sldMkLst>
          <pc:docMk/>
          <pc:sldMk cId="1829171028" sldId="308"/>
        </pc:sldMkLst>
        <pc:spChg chg="add mod">
          <ac:chgData name="Scruel Tao" userId="5ea5c98d59b44d4b" providerId="LiveId" clId="{327CE185-9CC5-4B92-8F68-491FC1CEB911}" dt="2023-05-01T02:24:40.911" v="5522"/>
          <ac:spMkLst>
            <pc:docMk/>
            <pc:sldMk cId="1829171028" sldId="308"/>
            <ac:spMk id="5" creationId="{FB018EC1-19CB-E142-80E6-BC73BB9361F2}"/>
          </ac:spMkLst>
        </pc:spChg>
        <pc:picChg chg="add del">
          <ac:chgData name="Scruel Tao" userId="5ea5c98d59b44d4b" providerId="LiveId" clId="{327CE185-9CC5-4B92-8F68-491FC1CEB911}" dt="2023-04-30T18:35:44.066" v="4760" actId="22"/>
          <ac:picMkLst>
            <pc:docMk/>
            <pc:sldMk cId="1829171028" sldId="308"/>
            <ac:picMk id="6" creationId="{27563765-77CD-FFC2-22F8-A1879BF41283}"/>
          </ac:picMkLst>
        </pc:picChg>
        <pc:picChg chg="mod">
          <ac:chgData name="Scruel Tao" userId="5ea5c98d59b44d4b" providerId="LiveId" clId="{327CE185-9CC5-4B92-8F68-491FC1CEB911}" dt="2023-04-30T18:35:46.757" v="4761" actId="14826"/>
          <ac:picMkLst>
            <pc:docMk/>
            <pc:sldMk cId="1829171028" sldId="308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4:40.911" v="5522"/>
          <ac:cxnSpMkLst>
            <pc:docMk/>
            <pc:sldMk cId="1829171028" sldId="308"/>
            <ac:cxnSpMk id="6" creationId="{3B39B666-96D9-B4E3-BC67-79D854C622A3}"/>
          </ac:cxnSpMkLst>
        </pc:cxnChg>
      </pc:sldChg>
      <pc:sldChg chg="addSp delSp modSp add mod modTransition delAnim modAnim modNotesTx">
        <pc:chgData name="Scruel Tao" userId="5ea5c98d59b44d4b" providerId="LiveId" clId="{327CE185-9CC5-4B92-8F68-491FC1CEB911}" dt="2023-05-06T03:51:08.416" v="7388" actId="14100"/>
        <pc:sldMkLst>
          <pc:docMk/>
          <pc:sldMk cId="3517396223" sldId="309"/>
        </pc:sldMkLst>
        <pc:spChg chg="mod">
          <ac:chgData name="Scruel Tao" userId="5ea5c98d59b44d4b" providerId="LiveId" clId="{327CE185-9CC5-4B92-8F68-491FC1CEB911}" dt="2023-04-30T18:52:32.976" v="5081"/>
          <ac:spMkLst>
            <pc:docMk/>
            <pc:sldMk cId="3517396223" sldId="30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08.416" v="7388" actId="14100"/>
          <ac:spMkLst>
            <pc:docMk/>
            <pc:sldMk cId="3517396223" sldId="309"/>
            <ac:spMk id="3" creationId="{D8E90A86-A0CF-F151-2C09-AD5D540D2E13}"/>
          </ac:spMkLst>
        </pc:spChg>
        <pc:spChg chg="mod">
          <ac:chgData name="Scruel Tao" userId="5ea5c98d59b44d4b" providerId="LiveId" clId="{327CE185-9CC5-4B92-8F68-491FC1CEB911}" dt="2023-05-01T03:10:34.550" v="6515" actId="20577"/>
          <ac:spMkLst>
            <pc:docMk/>
            <pc:sldMk cId="3517396223" sldId="30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30T18:42:06.621" v="4790" actId="478"/>
          <ac:spMkLst>
            <pc:docMk/>
            <pc:sldMk cId="3517396223" sldId="30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35:10.072" v="5534" actId="20577"/>
          <ac:spMkLst>
            <pc:docMk/>
            <pc:sldMk cId="3517396223" sldId="30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1T02:37:48.839" v="5561" actId="478"/>
          <ac:picMkLst>
            <pc:docMk/>
            <pc:sldMk cId="3517396223" sldId="309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2:38:28.623" v="5568" actId="14100"/>
          <ac:picMkLst>
            <pc:docMk/>
            <pc:sldMk cId="3517396223" sldId="309"/>
            <ac:picMk id="8" creationId="{F99CE163-09CD-3EEB-D9AC-F784380BDA64}"/>
          </ac:picMkLst>
        </pc:picChg>
      </pc:sldChg>
      <pc:sldChg chg="modSp add del mod">
        <pc:chgData name="Scruel Tao" userId="5ea5c98d59b44d4b" providerId="LiveId" clId="{327CE185-9CC5-4B92-8F68-491FC1CEB911}" dt="2023-05-04T01:17:45.268" v="7208" actId="47"/>
        <pc:sldMkLst>
          <pc:docMk/>
          <pc:sldMk cId="3161108256" sldId="310"/>
        </pc:sldMkLst>
        <pc:spChg chg="mod">
          <ac:chgData name="Scruel Tao" userId="5ea5c98d59b44d4b" providerId="LiveId" clId="{327CE185-9CC5-4B92-8F68-491FC1CEB911}" dt="2023-05-04T01:16:34.226" v="7206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327CE185-9CC5-4B92-8F68-491FC1CEB911}" dt="2023-04-30T18:46:00.797" v="5006" actId="47"/>
        <pc:sldMkLst>
          <pc:docMk/>
          <pc:sldMk cId="3394363542" sldId="310"/>
        </pc:sldMkLst>
        <pc:spChg chg="mod">
          <ac:chgData name="Scruel Tao" userId="5ea5c98d59b44d4b" providerId="LiveId" clId="{327CE185-9CC5-4B92-8F68-491FC1CEB911}" dt="2023-04-30T18:45:26.679" v="4991" actId="21"/>
          <ac:spMkLst>
            <pc:docMk/>
            <pc:sldMk cId="3394363542" sldId="310"/>
            <ac:spMk id="4" creationId="{551A6FF8-DBE3-733A-47AA-B91CD749F72F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6T03:51:14.379" v="7390" actId="1035"/>
        <pc:sldMkLst>
          <pc:docMk/>
          <pc:sldMk cId="1965960458" sldId="311"/>
        </pc:sldMkLst>
        <pc:spChg chg="mod">
          <ac:chgData name="Scruel Tao" userId="5ea5c98d59b44d4b" providerId="LiveId" clId="{327CE185-9CC5-4B92-8F68-491FC1CEB911}" dt="2023-04-30T18:52:30.782" v="5080" actId="27636"/>
          <ac:spMkLst>
            <pc:docMk/>
            <pc:sldMk cId="1965960458" sldId="311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14.379" v="7390" actId="1035"/>
          <ac:spMkLst>
            <pc:docMk/>
            <pc:sldMk cId="1965960458" sldId="311"/>
            <ac:spMk id="3" creationId="{8F289941-02DB-03E8-11DF-226A36E3A7EB}"/>
          </ac:spMkLst>
        </pc:spChg>
        <pc:spChg chg="mod">
          <ac:chgData name="Scruel Tao" userId="5ea5c98d59b44d4b" providerId="LiveId" clId="{327CE185-9CC5-4B92-8F68-491FC1CEB911}" dt="2023-05-03T02:44:39.213" v="6936" actId="5793"/>
          <ac:spMkLst>
            <pc:docMk/>
            <pc:sldMk cId="1965960458" sldId="31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3:06:05.458" v="6338"/>
          <ac:spMkLst>
            <pc:docMk/>
            <pc:sldMk cId="1965960458" sldId="311"/>
            <ac:spMk id="7" creationId="{12C899D8-51C5-D9B7-A323-E6EFE4AB5C33}"/>
          </ac:spMkLst>
        </pc:spChg>
        <pc:picChg chg="del mod">
          <ac:chgData name="Scruel Tao" userId="5ea5c98d59b44d4b" providerId="LiveId" clId="{327CE185-9CC5-4B92-8F68-491FC1CEB911}" dt="2023-05-01T02:30:21.210" v="5526" actId="478"/>
          <ac:picMkLst>
            <pc:docMk/>
            <pc:sldMk cId="1965960458" sldId="311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3:06:57.687" v="6339" actId="14826"/>
          <ac:picMkLst>
            <pc:docMk/>
            <pc:sldMk cId="1965960458" sldId="311"/>
            <ac:picMk id="8" creationId="{862E3AB6-2AF2-96DE-F371-AE3BEE2711BE}"/>
          </ac:picMkLst>
        </pc:picChg>
      </pc:sldChg>
      <pc:sldChg chg="addSp delSp modSp add mod ord modTransition delAnim modAnim">
        <pc:chgData name="Scruel Tao" userId="5ea5c98d59b44d4b" providerId="LiveId" clId="{327CE185-9CC5-4B92-8F68-491FC1CEB911}" dt="2023-05-05T15:53:47.215" v="7217"/>
        <pc:sldMkLst>
          <pc:docMk/>
          <pc:sldMk cId="2447875928" sldId="312"/>
        </pc:sldMkLst>
        <pc:spChg chg="add mod">
          <ac:chgData name="Scruel Tao" userId="5ea5c98d59b44d4b" providerId="LiveId" clId="{327CE185-9CC5-4B92-8F68-491FC1CEB911}" dt="2023-05-01T03:08:26.452" v="6345"/>
          <ac:spMkLst>
            <pc:docMk/>
            <pc:sldMk cId="2447875928" sldId="312"/>
            <ac:spMk id="3" creationId="{E253BA68-B88D-CC1E-C51B-CBAF3FFDFF60}"/>
          </ac:spMkLst>
        </pc:spChg>
        <pc:spChg chg="mod">
          <ac:chgData name="Scruel Tao" userId="5ea5c98d59b44d4b" providerId="LiveId" clId="{327CE185-9CC5-4B92-8F68-491FC1CEB911}" dt="2023-05-03T02:44:41.372" v="6937" actId="5793"/>
          <ac:spMkLst>
            <pc:docMk/>
            <pc:sldMk cId="2447875928" sldId="312"/>
            <ac:spMk id="4" creationId="{551A6FF8-DBE3-733A-47AA-B91CD749F72F}"/>
          </ac:spMkLst>
        </pc:spChg>
        <pc:spChg chg="add mod">
          <ac:chgData name="Scruel Tao" userId="5ea5c98d59b44d4b" providerId="LiveId" clId="{327CE185-9CC5-4B92-8F68-491FC1CEB911}" dt="2023-05-03T02:35:24.130" v="6917" actId="2711"/>
          <ac:spMkLst>
            <pc:docMk/>
            <pc:sldMk cId="2447875928" sldId="312"/>
            <ac:spMk id="5" creationId="{0654B554-DF28-9908-C34C-D3CCAA6239A0}"/>
          </ac:spMkLst>
        </pc:spChg>
        <pc:spChg chg="del">
          <ac:chgData name="Scruel Tao" userId="5ea5c98d59b44d4b" providerId="LiveId" clId="{327CE185-9CC5-4B92-8F68-491FC1CEB911}" dt="2023-05-01T02:43:04.350" v="5645" actId="478"/>
          <ac:spMkLst>
            <pc:docMk/>
            <pc:sldMk cId="2447875928" sldId="31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7:26.906" v="6341"/>
          <ac:spMkLst>
            <pc:docMk/>
            <pc:sldMk cId="2447875928" sldId="312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4-30T18:52:18.553" v="5074" actId="2696"/>
        <pc:sldMkLst>
          <pc:docMk/>
          <pc:sldMk cId="3060027971" sldId="312"/>
        </pc:sldMkLst>
      </pc:sldChg>
      <pc:sldChg chg="add del">
        <pc:chgData name="Scruel Tao" userId="5ea5c98d59b44d4b" providerId="LiveId" clId="{327CE185-9CC5-4B92-8F68-491FC1CEB911}" dt="2023-05-02T23:03:08.075" v="6891" actId="47"/>
        <pc:sldMkLst>
          <pc:docMk/>
          <pc:sldMk cId="1599418885" sldId="313"/>
        </pc:sldMkLst>
      </pc:sldChg>
      <pc:sldChg chg="addSp delSp modSp add del mod ord delAnim modAnim">
        <pc:chgData name="Scruel Tao" userId="5ea5c98d59b44d4b" providerId="LiveId" clId="{327CE185-9CC5-4B92-8F68-491FC1CEB911}" dt="2023-05-02T19:31:34.941" v="6844" actId="47"/>
        <pc:sldMkLst>
          <pc:docMk/>
          <pc:sldMk cId="2002616143" sldId="314"/>
        </pc:sldMkLst>
        <pc:spChg chg="del">
          <ac:chgData name="Scruel Tao" userId="5ea5c98d59b44d4b" providerId="LiveId" clId="{327CE185-9CC5-4B92-8F68-491FC1CEB911}" dt="2023-05-02T19:10:30.496" v="6770" actId="478"/>
          <ac:spMkLst>
            <pc:docMk/>
            <pc:sldMk cId="2002616143" sldId="314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2T19:10:20.271" v="6764" actId="20577"/>
          <ac:spMkLst>
            <pc:docMk/>
            <pc:sldMk cId="2002616143" sldId="314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5-02T19:10:26.110" v="6766" actId="478"/>
          <ac:spMkLst>
            <pc:docMk/>
            <pc:sldMk cId="2002616143" sldId="314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2T19:10:27.725" v="6767" actId="478"/>
          <ac:spMkLst>
            <pc:docMk/>
            <pc:sldMk cId="2002616143" sldId="314"/>
            <ac:spMk id="7" creationId="{12C899D8-51C5-D9B7-A323-E6EFE4AB5C33}"/>
          </ac:spMkLst>
        </pc:spChg>
        <pc:spChg chg="del">
          <ac:chgData name="Scruel Tao" userId="5ea5c98d59b44d4b" providerId="LiveId" clId="{327CE185-9CC5-4B92-8F68-491FC1CEB911}" dt="2023-05-02T19:10:29.862" v="6769" actId="478"/>
          <ac:spMkLst>
            <pc:docMk/>
            <pc:sldMk cId="2002616143" sldId="314"/>
            <ac:spMk id="10" creationId="{81200BF8-91C5-CB9D-3C3A-0527622AEFA3}"/>
          </ac:spMkLst>
        </pc:spChg>
        <pc:spChg chg="add mod">
          <ac:chgData name="Scruel Tao" userId="5ea5c98d59b44d4b" providerId="LiveId" clId="{327CE185-9CC5-4B92-8F68-491FC1CEB911}" dt="2023-05-02T19:17:46.841" v="6823" actId="1076"/>
          <ac:spMkLst>
            <pc:docMk/>
            <pc:sldMk cId="2002616143" sldId="314"/>
            <ac:spMk id="13" creationId="{33EE4698-7BCC-A51E-16FA-BEA52857847E}"/>
          </ac:spMkLst>
        </pc:spChg>
        <pc:picChg chg="del mod">
          <ac:chgData name="Scruel Tao" userId="5ea5c98d59b44d4b" providerId="LiveId" clId="{327CE185-9CC5-4B92-8F68-491FC1CEB911}" dt="2023-05-02T19:10:43.053" v="6777" actId="21"/>
          <ac:picMkLst>
            <pc:docMk/>
            <pc:sldMk cId="2002616143" sldId="314"/>
            <ac:picMk id="8" creationId="{59E2D551-0047-10BB-490B-59650B11F2E0}"/>
          </ac:picMkLst>
        </pc:picChg>
        <pc:picChg chg="add mod">
          <ac:chgData name="Scruel Tao" userId="5ea5c98d59b44d4b" providerId="LiveId" clId="{327CE185-9CC5-4B92-8F68-491FC1CEB911}" dt="2023-05-02T19:28:19.159" v="6834" actId="14826"/>
          <ac:picMkLst>
            <pc:docMk/>
            <pc:sldMk cId="2002616143" sldId="314"/>
            <ac:picMk id="9" creationId="{B74C7044-3FCA-B1B6-969B-DAD1F1BB6270}"/>
          </ac:picMkLst>
        </pc:picChg>
        <pc:picChg chg="add del mod">
          <ac:chgData name="Scruel Tao" userId="5ea5c98d59b44d4b" providerId="LiveId" clId="{327CE185-9CC5-4B92-8F68-491FC1CEB911}" dt="2023-05-02T19:17:25.406" v="6815" actId="21"/>
          <ac:picMkLst>
            <pc:docMk/>
            <pc:sldMk cId="2002616143" sldId="314"/>
            <ac:picMk id="12" creationId="{6E2CC319-429D-A8FC-4FEF-3F36C40E75B0}"/>
          </ac:picMkLst>
        </pc:picChg>
        <pc:cxnChg chg="del">
          <ac:chgData name="Scruel Tao" userId="5ea5c98d59b44d4b" providerId="LiveId" clId="{327CE185-9CC5-4B92-8F68-491FC1CEB911}" dt="2023-05-02T19:10:28.693" v="6768" actId="478"/>
          <ac:cxnSpMkLst>
            <pc:docMk/>
            <pc:sldMk cId="2002616143" sldId="314"/>
            <ac:cxnSpMk id="11" creationId="{91DF07DB-413B-ACF8-BBE0-6ED6E72D82F7}"/>
          </ac:cxnSpMkLst>
        </pc:cxnChg>
      </pc:sldChg>
      <pc:sldChg chg="addSp delSp modSp add mod modTransition delAnim modAnim">
        <pc:chgData name="Scruel Tao" userId="5ea5c98d59b44d4b" providerId="LiveId" clId="{327CE185-9CC5-4B92-8F68-491FC1CEB911}" dt="2023-05-07T05:43:16.038" v="7520" actId="478"/>
        <pc:sldMkLst>
          <pc:docMk/>
          <pc:sldMk cId="1158118736" sldId="315"/>
        </pc:sldMkLst>
        <pc:spChg chg="mod">
          <ac:chgData name="Scruel Tao" userId="5ea5c98d59b44d4b" providerId="LiveId" clId="{327CE185-9CC5-4B92-8F68-491FC1CEB911}" dt="2023-05-03T03:11:26.140" v="7051"/>
          <ac:spMkLst>
            <pc:docMk/>
            <pc:sldMk cId="1158118736" sldId="315"/>
            <ac:spMk id="4" creationId="{551A6FF8-DBE3-733A-47AA-B91CD749F72F}"/>
          </ac:spMkLst>
        </pc:spChg>
        <pc:picChg chg="add del mod">
          <ac:chgData name="Scruel Tao" userId="5ea5c98d59b44d4b" providerId="LiveId" clId="{327CE185-9CC5-4B92-8F68-491FC1CEB911}" dt="2023-05-07T05:26:01.885" v="7418" actId="478"/>
          <ac:picMkLst>
            <pc:docMk/>
            <pc:sldMk cId="1158118736" sldId="315"/>
            <ac:picMk id="5" creationId="{C505A9D4-645F-6D28-DC0C-54DA5D143A20}"/>
          </ac:picMkLst>
        </pc:picChg>
        <pc:picChg chg="add mod ord">
          <ac:chgData name="Scruel Tao" userId="5ea5c98d59b44d4b" providerId="LiveId" clId="{327CE185-9CC5-4B92-8F68-491FC1CEB911}" dt="2023-05-07T05:39:22.382" v="7488" actId="962"/>
          <ac:picMkLst>
            <pc:docMk/>
            <pc:sldMk cId="1158118736" sldId="315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38:55.463" v="7487" actId="962"/>
          <ac:picMkLst>
            <pc:docMk/>
            <pc:sldMk cId="1158118736" sldId="315"/>
            <ac:picMk id="9" creationId="{B74C7044-3FCA-B1B6-969B-DAD1F1BB6270}"/>
          </ac:picMkLst>
        </pc:picChg>
        <pc:picChg chg="add mod">
          <ac:chgData name="Scruel Tao" userId="5ea5c98d59b44d4b" providerId="LiveId" clId="{327CE185-9CC5-4B92-8F68-491FC1CEB911}" dt="2023-05-07T05:34:43.149" v="7457" actId="1076"/>
          <ac:picMkLst>
            <pc:docMk/>
            <pc:sldMk cId="1158118736" sldId="315"/>
            <ac:picMk id="10" creationId="{5DCA3BD1-2224-205E-210C-EA819B044633}"/>
          </ac:picMkLst>
        </pc:picChg>
        <pc:picChg chg="del mod">
          <ac:chgData name="Scruel Tao" userId="5ea5c98d59b44d4b" providerId="LiveId" clId="{327CE185-9CC5-4B92-8F68-491FC1CEB911}" dt="2023-05-07T05:43:16.038" v="7520" actId="478"/>
          <ac:picMkLst>
            <pc:docMk/>
            <pc:sldMk cId="1158118736" sldId="315"/>
            <ac:picMk id="12" creationId="{6E2CC319-429D-A8FC-4FEF-3F36C40E75B0}"/>
          </ac:picMkLst>
        </pc:picChg>
      </pc:sldChg>
      <pc:sldChg chg="delSp modSp add del mod">
        <pc:chgData name="Scruel Tao" userId="5ea5c98d59b44d4b" providerId="LiveId" clId="{327CE185-9CC5-4B92-8F68-491FC1CEB911}" dt="2023-05-02T19:16:47.722" v="6810" actId="2696"/>
        <pc:sldMkLst>
          <pc:docMk/>
          <pc:sldMk cId="3404873221" sldId="315"/>
        </pc:sldMkLst>
        <pc:picChg chg="mod">
          <ac:chgData name="Scruel Tao" userId="5ea5c98d59b44d4b" providerId="LiveId" clId="{327CE185-9CC5-4B92-8F68-491FC1CEB911}" dt="2023-05-02T19:16:38.276" v="6809" actId="14826"/>
          <ac:picMkLst>
            <pc:docMk/>
            <pc:sldMk cId="3404873221" sldId="315"/>
            <ac:picMk id="9" creationId="{B74C7044-3FCA-B1B6-969B-DAD1F1BB6270}"/>
          </ac:picMkLst>
        </pc:picChg>
        <pc:picChg chg="del">
          <ac:chgData name="Scruel Tao" userId="5ea5c98d59b44d4b" providerId="LiveId" clId="{327CE185-9CC5-4B92-8F68-491FC1CEB911}" dt="2023-05-02T19:12:28.835" v="6804" actId="21"/>
          <ac:picMkLst>
            <pc:docMk/>
            <pc:sldMk cId="3404873221" sldId="315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29:07.525" v="6839" actId="47"/>
        <pc:sldMkLst>
          <pc:docMk/>
          <pc:sldMk cId="91931225" sldId="316"/>
        </pc:sldMkLst>
      </pc:sldChg>
      <pc:sldChg chg="modSp add del mod">
        <pc:chgData name="Scruel Tao" userId="5ea5c98d59b44d4b" providerId="LiveId" clId="{327CE185-9CC5-4B92-8F68-491FC1CEB911}" dt="2023-05-02T19:36:57.336" v="6856" actId="2696"/>
        <pc:sldMkLst>
          <pc:docMk/>
          <pc:sldMk cId="3968717483" sldId="316"/>
        </pc:sldMkLst>
        <pc:picChg chg="mod">
          <ac:chgData name="Scruel Tao" userId="5ea5c98d59b44d4b" providerId="LiveId" clId="{327CE185-9CC5-4B92-8F68-491FC1CEB911}" dt="2023-05-02T19:32:24.554" v="6847" actId="14826"/>
          <ac:picMkLst>
            <pc:docMk/>
            <pc:sldMk cId="3968717483" sldId="316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2:49.145" v="6848" actId="14826"/>
          <ac:picMkLst>
            <pc:docMk/>
            <pc:sldMk cId="3968717483" sldId="316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31:44.337" v="6846" actId="2696"/>
        <pc:sldMkLst>
          <pc:docMk/>
          <pc:sldMk cId="4049924843" sldId="317"/>
        </pc:sldMkLst>
      </pc:sldChg>
      <pc:sldChg chg="add del">
        <pc:chgData name="Scruel Tao" userId="5ea5c98d59b44d4b" providerId="LiveId" clId="{327CE185-9CC5-4B92-8F68-491FC1CEB911}" dt="2023-05-02T19:36:56.469" v="6855" actId="2696"/>
        <pc:sldMkLst>
          <pc:docMk/>
          <pc:sldMk cId="3327352800" sldId="318"/>
        </pc:sldMkLst>
      </pc:sldChg>
      <pc:sldChg chg="modSp add del mod">
        <pc:chgData name="Scruel Tao" userId="5ea5c98d59b44d4b" providerId="LiveId" clId="{327CE185-9CC5-4B92-8F68-491FC1CEB911}" dt="2023-05-03T03:10:39.588" v="6981" actId="2696"/>
        <pc:sldMkLst>
          <pc:docMk/>
          <pc:sldMk cId="301835973" sldId="319"/>
        </pc:sldMkLst>
        <pc:spChg chg="mod">
          <ac:chgData name="Scruel Tao" userId="5ea5c98d59b44d4b" providerId="LiveId" clId="{327CE185-9CC5-4B92-8F68-491FC1CEB911}" dt="2023-05-03T02:44:33.390" v="6932" actId="5793"/>
          <ac:spMkLst>
            <pc:docMk/>
            <pc:sldMk cId="301835973" sldId="319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52:07.131" v="6867" actId="14826"/>
          <ac:picMkLst>
            <pc:docMk/>
            <pc:sldMk cId="301835973" sldId="319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36.085" v="6859" actId="14826"/>
          <ac:picMkLst>
            <pc:docMk/>
            <pc:sldMk cId="301835973" sldId="319"/>
            <ac:picMk id="12" creationId="{6E2CC319-429D-A8FC-4FEF-3F36C40E75B0}"/>
          </ac:picMkLst>
        </pc:picChg>
      </pc:sldChg>
      <pc:sldChg chg="modSp add del mod">
        <pc:chgData name="Scruel Tao" userId="5ea5c98d59b44d4b" providerId="LiveId" clId="{327CE185-9CC5-4B92-8F68-491FC1CEB911}" dt="2023-05-03T03:10:53.560" v="6985" actId="2696"/>
        <pc:sldMkLst>
          <pc:docMk/>
          <pc:sldMk cId="2887641508" sldId="320"/>
        </pc:sldMkLst>
        <pc:spChg chg="mod">
          <ac:chgData name="Scruel Tao" userId="5ea5c98d59b44d4b" providerId="LiveId" clId="{327CE185-9CC5-4B92-8F68-491FC1CEB911}" dt="2023-05-03T02:44:34.376" v="6933" actId="5793"/>
          <ac:spMkLst>
            <pc:docMk/>
            <pc:sldMk cId="2887641508" sldId="320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39:13.660" v="6863" actId="14826"/>
          <ac:picMkLst>
            <pc:docMk/>
            <pc:sldMk cId="2887641508" sldId="320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23.683" v="6858" actId="14826"/>
          <ac:picMkLst>
            <pc:docMk/>
            <pc:sldMk cId="2887641508" sldId="320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49:58.198" v="7555" actId="47"/>
        <pc:sldMkLst>
          <pc:docMk/>
          <pc:sldMk cId="1997809235" sldId="321"/>
        </pc:sldMkLst>
        <pc:spChg chg="mod">
          <ac:chgData name="Scruel Tao" userId="5ea5c98d59b44d4b" providerId="LiveId" clId="{327CE185-9CC5-4B92-8F68-491FC1CEB911}" dt="2023-05-03T03:11:49.977" v="7052"/>
          <ac:spMkLst>
            <pc:docMk/>
            <pc:sldMk cId="1997809235" sldId="321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7T05:44:18.398" v="7524" actId="14826"/>
          <ac:picMkLst>
            <pc:docMk/>
            <pc:sldMk cId="1997809235" sldId="321"/>
            <ac:picMk id="3" creationId="{A8402A97-9E2D-7A0F-DC58-13CE9D00C3CE}"/>
          </ac:picMkLst>
        </pc:picChg>
        <pc:picChg chg="mod ord">
          <ac:chgData name="Scruel Tao" userId="5ea5c98d59b44d4b" providerId="LiveId" clId="{327CE185-9CC5-4B92-8F68-491FC1CEB911}" dt="2023-05-05T15:59:00.507" v="7291" actId="962"/>
          <ac:picMkLst>
            <pc:docMk/>
            <pc:sldMk cId="1997809235" sldId="321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26.662" v="7068" actId="478"/>
          <ac:picMkLst>
            <pc:docMk/>
            <pc:sldMk cId="1997809235" sldId="321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59:25.146" v="7645" actId="47"/>
        <pc:sldMkLst>
          <pc:docMk/>
          <pc:sldMk cId="4040123593" sldId="322"/>
        </pc:sldMkLst>
        <pc:spChg chg="mod">
          <ac:chgData name="Scruel Tao" userId="5ea5c98d59b44d4b" providerId="LiveId" clId="{327CE185-9CC5-4B92-8F68-491FC1CEB911}" dt="2023-05-03T03:11:55.310" v="7053"/>
          <ac:spMkLst>
            <pc:docMk/>
            <pc:sldMk cId="4040123593" sldId="322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5T15:58:49.855" v="7289" actId="962"/>
          <ac:picMkLst>
            <pc:docMk/>
            <pc:sldMk cId="4040123593" sldId="322"/>
            <ac:picMk id="3" creationId="{042BF385-28D1-AAF8-EDA1-6F8B972F3FE3}"/>
          </ac:picMkLst>
        </pc:picChg>
        <pc:picChg chg="mod">
          <ac:chgData name="Scruel Tao" userId="5ea5c98d59b44d4b" providerId="LiveId" clId="{327CE185-9CC5-4B92-8F68-491FC1CEB911}" dt="2023-05-05T15:58:54.476" v="7290" actId="962"/>
          <ac:picMkLst>
            <pc:docMk/>
            <pc:sldMk cId="4040123593" sldId="322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30.910" v="7070" actId="478"/>
          <ac:picMkLst>
            <pc:docMk/>
            <pc:sldMk cId="4040123593" sldId="322"/>
            <ac:picMk id="12" creationId="{6E2CC319-429D-A8FC-4FEF-3F36C40E75B0}"/>
          </ac:picMkLst>
        </pc:picChg>
      </pc:sldChg>
      <pc:sldChg chg="modSp add mod modTransition modAnim modNotesTx">
        <pc:chgData name="Scruel Tao" userId="5ea5c98d59b44d4b" providerId="LiveId" clId="{327CE185-9CC5-4B92-8F68-491FC1CEB911}" dt="2023-05-06T21:13:41.878" v="7410" actId="14100"/>
        <pc:sldMkLst>
          <pc:docMk/>
          <pc:sldMk cId="577816943" sldId="323"/>
        </pc:sldMkLst>
        <pc:spChg chg="mod">
          <ac:chgData name="Scruel Tao" userId="5ea5c98d59b44d4b" providerId="LiveId" clId="{327CE185-9CC5-4B92-8F68-491FC1CEB911}" dt="2023-05-06T03:51:22.548" v="7392" actId="14100"/>
          <ac:spMkLst>
            <pc:docMk/>
            <pc:sldMk cId="577816943" sldId="323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6T21:13:41.878" v="7410" actId="14100"/>
          <ac:spMkLst>
            <pc:docMk/>
            <pc:sldMk cId="577816943" sldId="323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5-04T01:19:55.410" v="7210" actId="47"/>
        <pc:sldMkLst>
          <pc:docMk/>
          <pc:sldMk cId="1089663265" sldId="324"/>
        </pc:sldMkLst>
      </pc:sldChg>
      <pc:sldChg chg="add del">
        <pc:chgData name="Scruel Tao" userId="5ea5c98d59b44d4b" providerId="LiveId" clId="{327CE185-9CC5-4B92-8F68-491FC1CEB911}" dt="2023-05-05T02:30:19.564" v="7213" actId="47"/>
        <pc:sldMkLst>
          <pc:docMk/>
          <pc:sldMk cId="3161108256" sldId="363"/>
        </pc:sldMkLst>
      </pc:sldChg>
      <pc:sldChg chg="add del">
        <pc:chgData name="Scruel Tao" userId="5ea5c98d59b44d4b" providerId="LiveId" clId="{327CE185-9CC5-4B92-8F68-491FC1CEB911}" dt="2023-05-04T18:23:56.010" v="7215" actId="47"/>
        <pc:sldMkLst>
          <pc:docMk/>
          <pc:sldMk cId="900348308" sldId="364"/>
        </pc:sldMkLst>
      </pc:sldChg>
      <pc:sldChg chg="add modTransition">
        <pc:chgData name="Scruel Tao" userId="5ea5c98d59b44d4b" providerId="LiveId" clId="{327CE185-9CC5-4B92-8F68-491FC1CEB911}" dt="2023-05-05T15:53:47.215" v="7217"/>
        <pc:sldMkLst>
          <pc:docMk/>
          <pc:sldMk cId="3625446739" sldId="366"/>
        </pc:sldMkLst>
      </pc:sldChg>
      <pc:sldChg chg="addSp delSp modSp add mod modTransition delAnim modAnim">
        <pc:chgData name="Scruel Tao" userId="5ea5c98d59b44d4b" providerId="LiveId" clId="{327CE185-9CC5-4B92-8F68-491FC1CEB911}" dt="2023-05-07T05:58:56.085" v="7643" actId="14100"/>
        <pc:sldMkLst>
          <pc:docMk/>
          <pc:sldMk cId="192508411" sldId="367"/>
        </pc:sldMkLst>
        <pc:spChg chg="add del">
          <ac:chgData name="Scruel Tao" userId="5ea5c98d59b44d4b" providerId="LiveId" clId="{327CE185-9CC5-4B92-8F68-491FC1CEB911}" dt="2023-05-07T05:35:52.403" v="7464" actId="22"/>
          <ac:spMkLst>
            <pc:docMk/>
            <pc:sldMk cId="192508411" sldId="367"/>
            <ac:spMk id="5" creationId="{2D89214C-11CC-BC72-4828-D53DDDEFA2A9}"/>
          </ac:spMkLst>
        </pc:spChg>
        <pc:picChg chg="mod">
          <ac:chgData name="Scruel Tao" userId="5ea5c98d59b44d4b" providerId="LiveId" clId="{327CE185-9CC5-4B92-8F68-491FC1CEB911}" dt="2023-05-07T05:54:03.730" v="7602" actId="1038"/>
          <ac:picMkLst>
            <pc:docMk/>
            <pc:sldMk cId="192508411" sldId="367"/>
            <ac:picMk id="7" creationId="{DE6F98D2-FAF9-4BBE-F2BB-6D2FA7E04621}"/>
          </ac:picMkLst>
        </pc:picChg>
        <pc:picChg chg="add mod">
          <ac:chgData name="Scruel Tao" userId="5ea5c98d59b44d4b" providerId="LiveId" clId="{327CE185-9CC5-4B92-8F68-491FC1CEB911}" dt="2023-05-07T05:39:38.226" v="7489" actId="962"/>
          <ac:picMkLst>
            <pc:docMk/>
            <pc:sldMk cId="192508411" sldId="367"/>
            <ac:picMk id="8" creationId="{21548AA9-32E7-98F3-3420-E8687AAC6EC6}"/>
          </ac:picMkLst>
        </pc:picChg>
        <pc:picChg chg="mod ord">
          <ac:chgData name="Scruel Tao" userId="5ea5c98d59b44d4b" providerId="LiveId" clId="{327CE185-9CC5-4B92-8F68-491FC1CEB911}" dt="2023-05-07T05:39:38.322" v="7490" actId="13244"/>
          <ac:picMkLst>
            <pc:docMk/>
            <pc:sldMk cId="192508411" sldId="367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7T05:58:56.085" v="7643" actId="14100"/>
          <ac:picMkLst>
            <pc:docMk/>
            <pc:sldMk cId="192508411" sldId="367"/>
            <ac:picMk id="12" creationId="{6E2CC319-429D-A8FC-4FEF-3F36C40E75B0}"/>
          </ac:picMkLst>
        </pc:picChg>
        <pc:picChg chg="add mod">
          <ac:chgData name="Scruel Tao" userId="5ea5c98d59b44d4b" providerId="LiveId" clId="{327CE185-9CC5-4B92-8F68-491FC1CEB911}" dt="2023-05-07T05:36:21.218" v="7469" actId="1076"/>
          <ac:picMkLst>
            <pc:docMk/>
            <pc:sldMk cId="192508411" sldId="367"/>
            <ac:picMk id="13" creationId="{18F15845-6E4B-53FD-D02D-C949D88B9DCF}"/>
          </ac:picMkLst>
        </pc:picChg>
        <pc:picChg chg="add del mod">
          <ac:chgData name="Scruel Tao" userId="5ea5c98d59b44d4b" providerId="LiveId" clId="{327CE185-9CC5-4B92-8F68-491FC1CEB911}" dt="2023-05-07T05:41:52.308" v="7504" actId="478"/>
          <ac:picMkLst>
            <pc:docMk/>
            <pc:sldMk cId="192508411" sldId="367"/>
            <ac:picMk id="15" creationId="{7BD09553-AAC7-6C39-1550-B3AA35917B07}"/>
          </ac:picMkLst>
        </pc:picChg>
      </pc:sldChg>
      <pc:sldChg chg="addSp delSp modSp add del mod modTransition">
        <pc:chgData name="Scruel Tao" userId="5ea5c98d59b44d4b" providerId="LiveId" clId="{327CE185-9CC5-4B92-8F68-491FC1CEB911}" dt="2023-05-05T15:57:47.520" v="7283"/>
        <pc:sldMkLst>
          <pc:docMk/>
          <pc:sldMk cId="4092107177" sldId="367"/>
        </pc:sldMkLst>
        <pc:spChg chg="add del mod">
          <ac:chgData name="Scruel Tao" userId="5ea5c98d59b44d4b" providerId="LiveId" clId="{327CE185-9CC5-4B92-8F68-491FC1CEB911}" dt="2023-05-05T15:57:44.635" v="7276" actId="21"/>
          <ac:spMkLst>
            <pc:docMk/>
            <pc:sldMk cId="4092107177" sldId="367"/>
            <ac:spMk id="3" creationId="{3C39DBB2-C0F1-B995-3E7F-E251E81D2956}"/>
          </ac:spMkLst>
        </pc:spChg>
        <pc:spChg chg="add del mod">
          <ac:chgData name="Scruel Tao" userId="5ea5c98d59b44d4b" providerId="LiveId" clId="{327CE185-9CC5-4B92-8F68-491FC1CEB911}" dt="2023-05-05T15:57:45.055" v="7277"/>
          <ac:spMkLst>
            <pc:docMk/>
            <pc:sldMk cId="4092107177" sldId="367"/>
            <ac:spMk id="5" creationId="{B8D93225-1A50-B153-980C-9CAB9C711B40}"/>
          </ac:spMkLst>
        </pc:spChg>
      </pc:sldChg>
      <pc:sldChg chg="modSp add mod modAnim">
        <pc:chgData name="Scruel Tao" userId="5ea5c98d59b44d4b" providerId="LiveId" clId="{327CE185-9CC5-4B92-8F68-491FC1CEB911}" dt="2023-05-07T05:58:47.722" v="7642" actId="14100"/>
        <pc:sldMkLst>
          <pc:docMk/>
          <pc:sldMk cId="74193015" sldId="368"/>
        </pc:sldMkLst>
        <pc:picChg chg="mod">
          <ac:chgData name="Scruel Tao" userId="5ea5c98d59b44d4b" providerId="LiveId" clId="{327CE185-9CC5-4B92-8F68-491FC1CEB911}" dt="2023-05-07T05:46:30.340" v="7537" actId="1038"/>
          <ac:picMkLst>
            <pc:docMk/>
            <pc:sldMk cId="74193015" sldId="368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49:07.706" v="7551" actId="1035"/>
          <ac:picMkLst>
            <pc:docMk/>
            <pc:sldMk cId="74193015" sldId="368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8:47.722" v="7642" actId="14100"/>
          <ac:picMkLst>
            <pc:docMk/>
            <pc:sldMk cId="74193015" sldId="368"/>
            <ac:picMk id="12" creationId="{6E2CC319-429D-A8FC-4FEF-3F36C40E75B0}"/>
          </ac:picMkLst>
        </pc:picChg>
        <pc:picChg chg="mod">
          <ac:chgData name="Scruel Tao" userId="5ea5c98d59b44d4b" providerId="LiveId" clId="{327CE185-9CC5-4B92-8F68-491FC1CEB911}" dt="2023-05-07T05:49:23.769" v="7552" actId="14826"/>
          <ac:picMkLst>
            <pc:docMk/>
            <pc:sldMk cId="74193015" sldId="368"/>
            <ac:picMk id="13" creationId="{18F15845-6E4B-53FD-D02D-C949D88B9DCF}"/>
          </ac:picMkLst>
        </pc:picChg>
      </pc:sldChg>
      <pc:sldChg chg="addSp delSp modSp add mod modTransition delAnim modAnim">
        <pc:chgData name="Scruel Tao" userId="5ea5c98d59b44d4b" providerId="LiveId" clId="{327CE185-9CC5-4B92-8F68-491FC1CEB911}" dt="2023-05-07T06:01:22.373" v="7670"/>
        <pc:sldMkLst>
          <pc:docMk/>
          <pc:sldMk cId="2646436927" sldId="369"/>
        </pc:sldMkLst>
        <pc:picChg chg="add mod">
          <ac:chgData name="Scruel Tao" userId="5ea5c98d59b44d4b" providerId="LiveId" clId="{327CE185-9CC5-4B92-8F68-491FC1CEB911}" dt="2023-05-07T05:55:04.351" v="7606" actId="1076"/>
          <ac:picMkLst>
            <pc:docMk/>
            <pc:sldMk cId="2646436927" sldId="369"/>
            <ac:picMk id="5" creationId="{D293B8BA-EE6F-5540-48F1-E73011120737}"/>
          </ac:picMkLst>
        </pc:picChg>
        <pc:picChg chg="mod">
          <ac:chgData name="Scruel Tao" userId="5ea5c98d59b44d4b" providerId="LiveId" clId="{327CE185-9CC5-4B92-8F68-491FC1CEB911}" dt="2023-05-07T05:53:44.799" v="7599" actId="1037"/>
          <ac:picMkLst>
            <pc:docMk/>
            <pc:sldMk cId="2646436927" sldId="369"/>
            <ac:picMk id="7" creationId="{DE6F98D2-FAF9-4BBE-F2BB-6D2FA7E04621}"/>
          </ac:picMkLst>
        </pc:picChg>
        <pc:picChg chg="del">
          <ac:chgData name="Scruel Tao" userId="5ea5c98d59b44d4b" providerId="LiveId" clId="{327CE185-9CC5-4B92-8F68-491FC1CEB911}" dt="2023-05-07T05:53:51.541" v="7600" actId="478"/>
          <ac:picMkLst>
            <pc:docMk/>
            <pc:sldMk cId="2646436927" sldId="369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1:30.971" v="7587" actId="1035"/>
          <ac:picMkLst>
            <pc:docMk/>
            <pc:sldMk cId="2646436927" sldId="369"/>
            <ac:picMk id="10" creationId="{5DCA3BD1-2224-205E-210C-EA819B044633}"/>
          </ac:picMkLst>
        </pc:picChg>
        <pc:picChg chg="mod">
          <ac:chgData name="Scruel Tao" userId="5ea5c98d59b44d4b" providerId="LiveId" clId="{327CE185-9CC5-4B92-8F68-491FC1CEB911}" dt="2023-05-07T05:59:15.708" v="7644" actId="1076"/>
          <ac:picMkLst>
            <pc:docMk/>
            <pc:sldMk cId="2646436927" sldId="369"/>
            <ac:picMk id="12" creationId="{6E2CC319-429D-A8FC-4FEF-3F36C40E75B0}"/>
          </ac:picMkLst>
        </pc:picChg>
        <pc:picChg chg="del">
          <ac:chgData name="Scruel Tao" userId="5ea5c98d59b44d4b" providerId="LiveId" clId="{327CE185-9CC5-4B92-8F68-491FC1CEB911}" dt="2023-05-07T05:53:53.951" v="7601" actId="478"/>
          <ac:picMkLst>
            <pc:docMk/>
            <pc:sldMk cId="2646436927" sldId="369"/>
            <ac:picMk id="13" creationId="{18F15845-6E4B-53FD-D02D-C949D88B9DCF}"/>
          </ac:picMkLst>
        </pc:picChg>
      </pc:sldChg>
      <pc:sldChg chg="addSp delSp modSp add mod delAnim modAnim modNotesTx">
        <pc:chgData name="Scruel Tao" userId="5ea5c98d59b44d4b" providerId="LiveId" clId="{327CE185-9CC5-4B92-8F68-491FC1CEB911}" dt="2023-05-27T03:59:08.989" v="7943" actId="20577"/>
        <pc:sldMkLst>
          <pc:docMk/>
          <pc:sldMk cId="426589406" sldId="370"/>
        </pc:sldMkLst>
        <pc:spChg chg="add mod">
          <ac:chgData name="Scruel Tao" userId="5ea5c98d59b44d4b" providerId="LiveId" clId="{327CE185-9CC5-4B92-8F68-491FC1CEB911}" dt="2023-05-07T06:58:11.982" v="7721" actId="1038"/>
          <ac:spMkLst>
            <pc:docMk/>
            <pc:sldMk cId="426589406" sldId="370"/>
            <ac:spMk id="3" creationId="{523388CC-F6A0-B3F4-61DF-603BFD8F619E}"/>
          </ac:spMkLst>
        </pc:spChg>
        <pc:spChg chg="mod">
          <ac:chgData name="Scruel Tao" userId="5ea5c98d59b44d4b" providerId="LiveId" clId="{327CE185-9CC5-4B92-8F68-491FC1CEB911}" dt="2023-05-07T07:00:11.636" v="7740" actId="20577"/>
          <ac:spMkLst>
            <pc:docMk/>
            <pc:sldMk cId="426589406" sldId="370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4:08.980" v="7677" actId="20577"/>
          <ac:spMkLst>
            <pc:docMk/>
            <pc:sldMk cId="426589406" sldId="370"/>
            <ac:spMk id="5" creationId="{B7A8CE03-6A77-60EC-056E-D7A0019640A3}"/>
          </ac:spMkLst>
        </pc:spChg>
        <pc:picChg chg="add mod">
          <ac:chgData name="Scruel Tao" userId="5ea5c98d59b44d4b" providerId="LiveId" clId="{327CE185-9CC5-4B92-8F68-491FC1CEB911}" dt="2023-05-07T06:58:16.610" v="7727" actId="1035"/>
          <ac:picMkLst>
            <pc:docMk/>
            <pc:sldMk cId="426589406" sldId="370"/>
            <ac:picMk id="6" creationId="{DFF6CB9C-9FE5-F0F1-5CCD-E327A90AF12D}"/>
          </ac:picMkLst>
        </pc:picChg>
        <pc:picChg chg="del">
          <ac:chgData name="Scruel Tao" userId="5ea5c98d59b44d4b" providerId="LiveId" clId="{327CE185-9CC5-4B92-8F68-491FC1CEB911}" dt="2023-05-07T06:54:11.248" v="7678" actId="478"/>
          <ac:picMkLst>
            <pc:docMk/>
            <pc:sldMk cId="426589406" sldId="370"/>
            <ac:picMk id="8" creationId="{AB546227-AB89-0C74-B063-2BE1B2A8D1DD}"/>
          </ac:picMkLst>
        </pc:picChg>
      </pc:sldChg>
      <pc:sldChg chg="addSp modSp add modAnim modNotesTx">
        <pc:chgData name="Scruel Tao" userId="5ea5c98d59b44d4b" providerId="LiveId" clId="{327CE185-9CC5-4B92-8F68-491FC1CEB911}" dt="2023-05-27T03:59:10.534" v="7944" actId="20577"/>
        <pc:sldMkLst>
          <pc:docMk/>
          <pc:sldMk cId="818831372" sldId="371"/>
        </pc:sldMkLst>
        <pc:spChg chg="mod">
          <ac:chgData name="Scruel Tao" userId="5ea5c98d59b44d4b" providerId="LiveId" clId="{327CE185-9CC5-4B92-8F68-491FC1CEB911}" dt="2023-05-07T07:00:48.841" v="7742" actId="207"/>
          <ac:spMkLst>
            <pc:docMk/>
            <pc:sldMk cId="818831372" sldId="371"/>
            <ac:spMk id="4" creationId="{35A047B7-1977-6D79-E59E-4B1E2C174AC6}"/>
          </ac:spMkLst>
        </pc:spChg>
        <pc:picChg chg="add mod">
          <ac:chgData name="Scruel Tao" userId="5ea5c98d59b44d4b" providerId="LiveId" clId="{327CE185-9CC5-4B92-8F68-491FC1CEB911}" dt="2023-05-07T06:59:30.439" v="7736"/>
          <ac:picMkLst>
            <pc:docMk/>
            <pc:sldMk cId="818831372" sldId="371"/>
            <ac:picMk id="3" creationId="{540CDDE8-669C-08D5-7B76-FE83002C7536}"/>
          </ac:picMkLst>
        </pc:picChg>
      </pc:sldChg>
      <pc:sldChg chg="add del modAnim">
        <pc:chgData name="Scruel Tao" userId="5ea5c98d59b44d4b" providerId="LiveId" clId="{327CE185-9CC5-4B92-8F68-491FC1CEB911}" dt="2023-05-07T06:58:00.206" v="7719" actId="2696"/>
        <pc:sldMkLst>
          <pc:docMk/>
          <pc:sldMk cId="3036591000" sldId="371"/>
        </pc:sldMkLst>
      </pc:sldChg>
      <pc:sldMasterChg chg="modTransition modSldLayout">
        <pc:chgData name="Scruel Tao" userId="5ea5c98d59b44d4b" providerId="LiveId" clId="{327CE185-9CC5-4B92-8F68-491FC1CEB911}" dt="2023-05-16T03:56:11.311" v="774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327CE185-9CC5-4B92-8F68-491FC1CEB911}" dt="2023-05-03T00:08:36.887" v="690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27CE185-9CC5-4B92-8F68-491FC1CEB911}" dt="2023-05-03T00:08:37.083" v="6908"/>
            <ac:spMkLst>
              <pc:docMk/>
              <pc:sldMasterMk cId="1766057859" sldId="2147483648"/>
              <pc:sldLayoutMk cId="2116765151" sldId="2147483650"/>
              <ac:spMk id="8" creationId="{463DBAA3-9E17-9F79-6457-4FBCAD77B6DD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327CE185-9CC5-4B92-8F68-491FC1CEB911}" dt="2023-05-03T00:08:39.105" v="690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27CE185-9CC5-4B92-8F68-491FC1CEB911}" dt="2023-05-03T00:08:39.296" v="6910"/>
            <ac:spMkLst>
              <pc:docMk/>
              <pc:sldMasterMk cId="1766057859" sldId="2147483648"/>
              <pc:sldLayoutMk cId="2296489930" sldId="2147483652"/>
              <ac:spMk id="9" creationId="{4957B169-A8F7-33C2-F1E0-B044F0D297F7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327CE185-9CC5-4B92-8F68-491FC1CEB911}" dt="2023-05-16T03:56:11.311" v="774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27CE185-9CC5-4B92-8F68-491FC1CEB911}" dt="2023-05-16T03:56:11.311" v="774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ADD228-10C2-16A8-2FCF-53F6A2DBD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3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4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4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1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900" b="0" i="0" u="none" strike="noStrike" baseline="0" dirty="0">
                <a:latin typeface="FZSSJW--GB1-0"/>
              </a:rPr>
              <a:t>首次遇到这个循环时，</a:t>
            </a:r>
            <a:r>
              <a:rPr lang="en-US" altLang="zh-CN" sz="900" b="0" i="0" u="none" strike="noStrike" baseline="0" dirty="0">
                <a:latin typeface="TheSansMonoCondensed-"/>
              </a:rPr>
              <a:t>message </a:t>
            </a:r>
            <a:r>
              <a:rPr lang="zh-CN" altLang="en-US" sz="900" b="0" i="0" u="none" strike="noStrike" baseline="0" dirty="0">
                <a:latin typeface="FZSSJW--GB1-0"/>
              </a:rPr>
              <a:t>是一个空字符串，因此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进入这个循环。在执行到代码行 </a:t>
            </a:r>
            <a:r>
              <a:rPr lang="en-US" altLang="zh-CN" sz="900" b="0" i="0" u="none" strike="noStrike" baseline="0" dirty="0">
                <a:latin typeface="TheSansMonoCondensed-"/>
              </a:rPr>
              <a:t>message = input(prompt) </a:t>
            </a:r>
            <a:r>
              <a:rPr lang="zh-CN" altLang="en-US" sz="900" b="0" i="0" u="none" strike="noStrike" baseline="0" dirty="0">
                <a:latin typeface="FZSSJW--GB1-0"/>
              </a:rPr>
              <a:t>时，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显示提示消息，并等待用户输入。不管用户输入是什么，都会被赋给变量 </a:t>
            </a:r>
            <a:r>
              <a:rPr lang="en-US" altLang="zh-CN" sz="900" b="0" i="0" u="none" strike="noStrike" baseline="0" dirty="0">
                <a:latin typeface="TheSansMonoCondensed-"/>
              </a:rPr>
              <a:t>message </a:t>
            </a:r>
            <a:r>
              <a:rPr lang="zh-CN" altLang="en-US" sz="900" b="0" i="0" u="none" strike="noStrike" baseline="0" dirty="0">
                <a:latin typeface="FZSSJW--GB1-0"/>
              </a:rPr>
              <a:t>并打印出来。接下来，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重新检查</a:t>
            </a:r>
            <a:r>
              <a:rPr lang="en-US" altLang="zh-CN" sz="900" b="0" i="0" u="none" strike="noStrike" baseline="0" dirty="0">
                <a:latin typeface="TheSansMonoCondensed-"/>
              </a:rPr>
              <a:t>while </a:t>
            </a:r>
            <a:r>
              <a:rPr lang="zh-CN" altLang="en-US" sz="900" b="0" i="0" u="none" strike="noStrike" baseline="0" dirty="0">
                <a:latin typeface="FZSSJW--GB1-0"/>
              </a:rPr>
              <a:t>语句中的条件。只要用户输入的不是单词 </a:t>
            </a:r>
            <a:r>
              <a:rPr lang="en-US" altLang="zh-CN" sz="900" b="0" i="0" u="none" strike="noStrike" baseline="0" dirty="0">
                <a:latin typeface="TheSansMonoCondensed-"/>
              </a:rPr>
              <a:t>'quit' </a:t>
            </a:r>
            <a:r>
              <a:rPr lang="zh-CN" altLang="en-US" sz="900" b="0" i="0" u="none" strike="noStrike" baseline="0" dirty="0">
                <a:latin typeface="FZSSJW--GB1-0"/>
              </a:rPr>
              <a:t>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就会再次显示提示消息并等待用户输入。等到用户终于输入</a:t>
            </a:r>
            <a:r>
              <a:rPr lang="en-US" altLang="zh-CN" sz="900" b="0" i="0" u="none" strike="noStrike" baseline="0" dirty="0">
                <a:latin typeface="TheSansMonoCondensed-"/>
              </a:rPr>
              <a:t>‘quit’</a:t>
            </a:r>
            <a:r>
              <a:rPr lang="zh-CN" altLang="en-US" sz="900" b="0" i="0" u="none" strike="noStrike" baseline="0" dirty="0">
                <a:latin typeface="FZSSJW--GB1-0"/>
              </a:rPr>
              <a:t>后，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停止执行</a:t>
            </a:r>
            <a:r>
              <a:rPr lang="en-US" altLang="zh-CN" sz="900" b="0" i="0" u="none" strike="noStrike" baseline="0" dirty="0">
                <a:latin typeface="TheSansMonoCondensed-"/>
              </a:rPr>
              <a:t>while </a:t>
            </a:r>
            <a:r>
              <a:rPr lang="zh-CN" altLang="en-US" sz="900" b="0" i="0" u="none" strike="noStrike" baseline="0" dirty="0">
                <a:latin typeface="FZSSJW--GB1-0"/>
              </a:rPr>
              <a:t>循环，整个程序也到此结束。</a:t>
            </a:r>
            <a:endParaRPr lang="zh-CN" altLang="en-US" sz="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4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这个程序的输出与上一个示例相同。上一个示例将条件测试直接放在了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语句中，而这个程序则使用一个标志来指出程序是否处于活动状态。这样，添加测试（如</a:t>
            </a:r>
            <a:r>
              <a:rPr lang="en-US" altLang="zh-CN" sz="1800" b="0" i="0" u="none" strike="noStrike" baseline="0" dirty="0" err="1">
                <a:latin typeface="TheSansMonoCondensed-"/>
              </a:rPr>
              <a:t>elif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语句）以检查是否发生了其他导致 </a:t>
            </a:r>
            <a:r>
              <a:rPr lang="en-US" altLang="zh-CN" sz="1800" b="0" i="0" u="none" strike="noStrike" baseline="0" dirty="0">
                <a:latin typeface="TheSansMonoCondensed-"/>
              </a:rPr>
              <a:t>active </a:t>
            </a:r>
            <a:r>
              <a:rPr lang="zh-CN" altLang="en-US" sz="1800" b="0" i="0" u="none" strike="noStrike" baseline="0" dirty="0">
                <a:latin typeface="FZSSJW--GB1-0"/>
              </a:rPr>
              <a:t>变为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的事件，就会很容易。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在复杂的程序（比如有很多事件会导致程序停止运行的游戏）中，标志很有用：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在任意一个事件导致活动标志变成 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时，主游戏循环将退出，此时可显示一条游戏结束的消息，并让用户选择是否要重玩。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在所有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KTJW--GB1-0"/>
              </a:rPr>
              <a:t>循环中都可使用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关键字。例如，可使用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关键字来退出遍历列表或字典的 </a:t>
            </a:r>
            <a:r>
              <a:rPr lang="en-US" altLang="zh-CN" sz="1800" b="0" i="0" u="none" strike="noStrike" baseline="0" dirty="0">
                <a:latin typeface="TheSansMonoCondensed-"/>
              </a:rPr>
              <a:t>for </a:t>
            </a:r>
            <a:r>
              <a:rPr lang="zh-CN" altLang="en-US" sz="1800" b="0" i="0" u="none" strike="noStrike" baseline="0" dirty="0">
                <a:latin typeface="FZKTJW--GB1-0"/>
              </a:rPr>
              <a:t>循环。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（马上要介绍的 </a:t>
            </a:r>
            <a:r>
              <a:rPr lang="en-US" altLang="zh-CN" sz="1800" b="0" i="0" u="none" strike="noStrike" baseline="0" dirty="0">
                <a:latin typeface="FZKTJW--GB1-0"/>
              </a:rPr>
              <a:t>continue </a:t>
            </a:r>
            <a:r>
              <a:rPr lang="zh-CN" altLang="en-US" sz="1800" b="0" i="0" u="none" strike="noStrike" baseline="0" dirty="0">
                <a:latin typeface="FZKTJW--GB1-0"/>
              </a:rPr>
              <a:t>关键字也一样）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在这里，只要满足条件 </a:t>
            </a:r>
            <a:r>
              <a:rPr lang="en-US" altLang="zh-CN" sz="1800" b="0" i="0" u="none" strike="noStrike" baseline="0" dirty="0">
                <a:latin typeface="TheSansMonoCondensed-"/>
              </a:rPr>
              <a:t>current_number &gt; 5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就会结束这个循环。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1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要返回循环开头，并根据条件测试的结果决定是否继续执行循环，可使用</a:t>
            </a:r>
            <a:r>
              <a:rPr lang="en-US" altLang="zh-CN" sz="1800" b="0" i="0" u="none" strike="noStrike" baseline="0" dirty="0">
                <a:latin typeface="TheSansMonoCondensed-"/>
              </a:rPr>
              <a:t>continue </a:t>
            </a:r>
            <a:r>
              <a:rPr lang="zh-CN" altLang="en-US" sz="1800" b="0" i="0" u="none" strike="noStrike" baseline="0" dirty="0">
                <a:latin typeface="FZSSJW--GB1-0"/>
              </a:rPr>
              <a:t>语句，它不像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SSJW--GB1-0"/>
              </a:rPr>
              <a:t>语句那样不再执行余下的代码并退出整个循环。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在这里，</a:t>
            </a:r>
            <a:r>
              <a:rPr lang="zh-CN" altLang="en-US" sz="1200" b="0" i="0" u="none" strike="noStrike" baseline="0" dirty="0">
                <a:latin typeface="FZSSJW--GB1-0"/>
              </a:rPr>
              <a:t>只要满足条件 </a:t>
            </a:r>
            <a:r>
              <a:rPr lang="en-US" altLang="zh-CN" sz="1200" b="0" i="0" u="none" strike="noStrike" baseline="0" dirty="0">
                <a:latin typeface="TheSansMonoCondensed-"/>
              </a:rPr>
              <a:t>current_number % 2 == 0</a:t>
            </a:r>
            <a:r>
              <a:rPr lang="zh-CN" altLang="en-US" sz="1200" b="0" i="0" u="none" strike="noStrike" baseline="0" dirty="0">
                <a:latin typeface="FZSSJW--GB1-0"/>
              </a:rPr>
              <a:t>，</a:t>
            </a:r>
            <a:r>
              <a:rPr lang="en-US" altLang="zh-CN" sz="1200" b="0" i="0" u="none" strike="noStrike" baseline="0" dirty="0">
                <a:latin typeface="TimesNewRoman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就会跳过当前循环，并返回到循环开头。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9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与众多其他的编辑器一样，</a:t>
            </a:r>
            <a:r>
              <a:rPr lang="en-US" altLang="zh-CN" sz="1800" b="0" i="0" u="none" strike="noStrike" baseline="0" dirty="0">
                <a:latin typeface="TimesNewRoman"/>
              </a:rPr>
              <a:t>VS Code </a:t>
            </a:r>
            <a:r>
              <a:rPr lang="zh-CN" altLang="en-US" sz="1800" b="0" i="0" u="none" strike="noStrike" baseline="0" dirty="0">
                <a:latin typeface="FZKTJW--GB1-0"/>
              </a:rPr>
              <a:t>也在内嵌的终端窗口中显示输出。要结束无限循环，可在输出区域中单击鼠标，再按</a:t>
            </a:r>
            <a:r>
              <a:rPr lang="en-US" altLang="zh-CN" sz="1800" b="0" i="0" u="none" strike="noStrike" baseline="0" dirty="0">
                <a:latin typeface="TimesNewRoman"/>
              </a:rPr>
              <a:t>Ctrl + C</a:t>
            </a:r>
            <a:r>
              <a:rPr lang="zh-CN" altLang="en-US" sz="1800" b="0" i="0" u="none" strike="noStrike" baseline="0" dirty="0">
                <a:latin typeface="FZKTJW--GB1-0"/>
              </a:rPr>
              <a:t>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dirty="0"/>
              <a:t>注：原理是产生了一个 </a:t>
            </a:r>
            <a:r>
              <a:rPr lang="en-US" altLang="zh-CN" dirty="0" err="1"/>
              <a:t>KeyboardInterrupt</a:t>
            </a:r>
            <a:r>
              <a:rPr lang="en-US" altLang="zh-CN" dirty="0"/>
              <a:t> </a:t>
            </a:r>
            <a:r>
              <a:rPr lang="zh-CN" altLang="en-US" dirty="0"/>
              <a:t>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5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7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循环将不断地运行，直到列表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变成空的。在这个循环中，箭头处 </a:t>
            </a:r>
            <a:r>
              <a:rPr lang="en-US" altLang="zh-CN" sz="1800" b="0" i="0" u="none" strike="noStrike" baseline="0" dirty="0">
                <a:latin typeface="TheSansMonoCondensed-"/>
              </a:rPr>
              <a:t>pop() </a:t>
            </a:r>
            <a:r>
              <a:rPr lang="zh-CN" altLang="en-US" sz="1800" b="0" i="0" u="none" strike="noStrike" baseline="0" dirty="0">
                <a:latin typeface="FZSSJW--GB1-0"/>
              </a:rPr>
              <a:t>方法每次从列表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末尾删除一个未验证的用户，并使用 </a:t>
            </a:r>
            <a:r>
              <a:rPr lang="en-US" altLang="zh-CN" sz="1800" b="0" i="0" u="none" strike="noStrike" baseline="0" dirty="0">
                <a:latin typeface="FZSSJW--GB1-0"/>
              </a:rPr>
              <a:t>append() </a:t>
            </a:r>
            <a:r>
              <a:rPr lang="zh-CN" altLang="en-US" sz="1800" b="0" i="0" u="none" strike="noStrike" baseline="0" dirty="0">
                <a:latin typeface="FZSSJW--GB1-0"/>
              </a:rPr>
              <a:t>方法将其加入列表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confirmed_users</a:t>
            </a:r>
            <a:r>
              <a:rPr lang="zh-CN" altLang="en-US" sz="1800" b="0" i="0" u="none" strike="noStrike" baseline="0" dirty="0">
                <a:latin typeface="FZSSJW--GB1-0"/>
              </a:rPr>
              <a:t>。先是 </a:t>
            </a:r>
            <a:r>
              <a:rPr lang="en-US" altLang="zh-CN" sz="1800" b="0" i="0" u="none" strike="noStrike" baseline="0" dirty="0">
                <a:latin typeface="FZSSJW--GB1-0"/>
              </a:rPr>
              <a:t>candace</a:t>
            </a:r>
            <a:r>
              <a:rPr lang="zh-CN" altLang="en-US" sz="1800" b="0" i="0" u="none" strike="noStrike" baseline="0" dirty="0">
                <a:latin typeface="FZSSJW--GB1-0"/>
              </a:rPr>
              <a:t>，接下来是 </a:t>
            </a:r>
            <a:r>
              <a:rPr lang="en-US" altLang="zh-CN" sz="1800" b="0" i="0" u="none" strike="noStrike" baseline="0" dirty="0" err="1">
                <a:latin typeface="TimesNewRoman"/>
              </a:rPr>
              <a:t>brian</a:t>
            </a:r>
            <a:r>
              <a:rPr lang="zh-CN" altLang="en-US" sz="1800" b="0" i="0" u="none" strike="noStrike" baseline="0" dirty="0">
                <a:latin typeface="FZSSJW--GB1-0"/>
              </a:rPr>
              <a:t>，然后是 </a:t>
            </a:r>
            <a:r>
              <a:rPr lang="en-US" altLang="zh-CN" sz="1800" b="0" i="0" u="none" strike="noStrike" baseline="0" dirty="0" err="1">
                <a:latin typeface="TimesNewRoman"/>
              </a:rPr>
              <a:t>alice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0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在这样一个宠物列表中，包含多个值为 </a:t>
            </a:r>
            <a:r>
              <a:rPr lang="en-US" altLang="zh-CN" sz="1800" b="0" i="0" u="none" strike="noStrike" baseline="0" dirty="0">
                <a:latin typeface="TheSansMonoCondensed-"/>
              </a:rPr>
              <a:t>‘cat’ </a:t>
            </a:r>
            <a:r>
              <a:rPr lang="zh-CN" altLang="en-US" sz="1800" b="0" i="0" u="none" strike="noStrike" baseline="0" dirty="0">
                <a:latin typeface="FZSSJW--GB1-0"/>
              </a:rPr>
              <a:t>的元素。要删除所有这些元素，可不断运行一个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循环，直到列表中不再包含值 </a:t>
            </a:r>
            <a:r>
              <a:rPr lang="en-US" altLang="zh-CN" sz="1800" b="0" i="0" u="none" strike="noStrike" baseline="0" dirty="0">
                <a:latin typeface="TheSansMonoCondensed-"/>
              </a:rPr>
              <a:t>'cat‘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13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这里创建了一个调查程序，其中的循环在每次执行时都提示用户输入被调查者的名字和回答。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>
                <a:latin typeface="FZSSJW--GB1-0"/>
              </a:rPr>
              <a:t>我们</a:t>
            </a:r>
            <a:r>
              <a:rPr lang="zh-CN" altLang="en-US" sz="1800" b="0" i="0" u="none" strike="noStrike" baseline="0" dirty="0">
                <a:latin typeface="FZSSJW--GB1-0"/>
              </a:rPr>
              <a:t>将收集到的数据存储在一个字典</a:t>
            </a:r>
            <a:r>
              <a:rPr lang="zh-CN" altLang="en-US" sz="1800" b="0" i="0" u="none" strike="noStrike" baseline="0">
                <a:latin typeface="FZSSJW--GB1-0"/>
              </a:rPr>
              <a:t>中，就能将</a:t>
            </a:r>
            <a:r>
              <a:rPr lang="zh-CN" altLang="en-US" sz="1800" b="0" i="0" u="none" strike="noStrike" baseline="0" dirty="0">
                <a:latin typeface="FZSSJW--GB1-0"/>
              </a:rPr>
              <a:t>回答与被调查者关联起来。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9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赋值表达式（</a:t>
            </a:r>
            <a:r>
              <a:rPr lang="en-US" altLang="zh-CN"/>
              <a:t>Python 3.8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6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在使用 </a:t>
            </a:r>
            <a:r>
              <a:rPr lang="en-US" altLang="zh-CN" sz="1800" b="0" i="0" u="none" strike="noStrike" baseline="0" dirty="0">
                <a:latin typeface="TheSansMonoCondensed-"/>
              </a:rPr>
              <a:t>input() </a:t>
            </a:r>
            <a:r>
              <a:rPr lang="zh-CN" altLang="en-US" sz="1800" b="0" i="0" u="none" strike="noStrike" baseline="0" dirty="0">
                <a:latin typeface="FZSSJW--GB1-0"/>
              </a:rPr>
              <a:t>函数时，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会将用户输入解读为字符串。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3DBAA3-9E17-9F79-6457-4FBCAD77B6DD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57B169-A8F7-33C2-F1E0-B044F0D297F7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4D3F82-E064-12EC-D465-F4C20A1913B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常用的自赋值运算符有：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299057" y="2892025"/>
            <a:ext cx="312348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776988-5C5F-F1F0-DDE7-96C1C4AF22DE}"/>
              </a:ext>
            </a:extLst>
          </p:cNvPr>
          <p:cNvSpPr txBox="1"/>
          <p:nvPr/>
        </p:nvSpPr>
        <p:spPr>
          <a:xfrm>
            <a:off x="6160828" y="2892025"/>
            <a:ext cx="389037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6E5FBC-D84E-920C-5CDD-64E73C676832}"/>
              </a:ext>
            </a:extLst>
          </p:cNvPr>
          <p:cNvSpPr txBox="1"/>
          <p:nvPr/>
        </p:nvSpPr>
        <p:spPr>
          <a:xfrm>
            <a:off x="5689800" y="1890940"/>
            <a:ext cx="452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只需记得它们其实相当于：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90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把文本当作数值直接使用，会导致</a:t>
            </a:r>
            <a:r>
              <a:rPr lang="zh-CN" altLang="en-US" b="1" dirty="0"/>
              <a:t>类型错误</a:t>
            </a:r>
            <a:r>
              <a:rPr lang="zh-CN" altLang="en-US" dirty="0"/>
              <a:t>（</a:t>
            </a:r>
            <a:r>
              <a:rPr lang="en-US" altLang="zh-CN" dirty="0" err="1"/>
              <a:t>TypeError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F06E-3165-FC9F-B002-0EAD31B550D3}"/>
              </a:ext>
            </a:extLst>
          </p:cNvPr>
          <p:cNvSpPr txBox="1"/>
          <p:nvPr/>
        </p:nvSpPr>
        <p:spPr>
          <a:xfrm>
            <a:off x="441794" y="4520789"/>
            <a:ext cx="1130841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File "&lt;stdin&gt;", line 1, in &lt;module&gt;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TypeError</a:t>
            </a:r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'&gt;=' not supported between instances of 'str' and 'int'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E9F-E6EA-4C26-A0A5-3A7A5A0C4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6" y="4933335"/>
            <a:ext cx="425337" cy="392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D2246A-A1AF-1C48-2FE0-B4254E0AFA92}"/>
              </a:ext>
            </a:extLst>
          </p:cNvPr>
          <p:cNvSpPr txBox="1"/>
          <p:nvPr/>
        </p:nvSpPr>
        <p:spPr>
          <a:xfrm>
            <a:off x="3038475" y="3239912"/>
            <a:ext cx="592564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"How old are you?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函数：将文本转换为数值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我们可以在执行数值相关操作前，把用户的输入转换为数值类型：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3038475" y="3239912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age = input("How old are you? 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print(age &gt;= 18)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A307D9-D3F1-8304-54A9-9D7B9987AB27}"/>
              </a:ext>
            </a:extLst>
          </p:cNvPr>
          <p:cNvSpPr txBox="1"/>
          <p:nvPr/>
        </p:nvSpPr>
        <p:spPr>
          <a:xfrm>
            <a:off x="3038474" y="4866043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BBC9-05B9-BB38-1742-34393805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7" y="5297747"/>
            <a:ext cx="388564" cy="35838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98642FE-2F01-F2FB-AB18-D87DEF16564E}"/>
              </a:ext>
            </a:extLst>
          </p:cNvPr>
          <p:cNvSpPr/>
          <p:nvPr/>
        </p:nvSpPr>
        <p:spPr>
          <a:xfrm>
            <a:off x="2541946" y="3691311"/>
            <a:ext cx="388040" cy="29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：返回两个数相除后的</a:t>
            </a:r>
            <a:r>
              <a:rPr lang="zh-CN" altLang="en-US" u="sng" dirty="0"/>
              <a:t>余数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取模运算有很多妙用，比如可以用它来判断一个数是否是偶数：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D6E08-6F40-692E-F4C5-F58578452E6B}"/>
              </a:ext>
            </a:extLst>
          </p:cNvPr>
          <p:cNvSpPr txBox="1"/>
          <p:nvPr/>
        </p:nvSpPr>
        <p:spPr>
          <a:xfrm>
            <a:off x="6427699" y="3103850"/>
            <a:ext cx="298421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循环用于针对集合中的每个元素执行一个代码块，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而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循环则不断地运行，直到指定的条件不再满足为止。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20910" y="3444240"/>
            <a:ext cx="457123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584237" y="3559375"/>
            <a:ext cx="187746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A23C48A-670A-59E1-C015-903DA81B4F60}"/>
              </a:ext>
            </a:extLst>
          </p:cNvPr>
          <p:cNvSpPr/>
          <p:nvPr/>
        </p:nvSpPr>
        <p:spPr>
          <a:xfrm>
            <a:off x="779339" y="3890074"/>
            <a:ext cx="296368" cy="26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00BF8-91C5-CB9D-3C3A-0527622AEFA3}"/>
              </a:ext>
            </a:extLst>
          </p:cNvPr>
          <p:cNvSpPr txBox="1"/>
          <p:nvPr/>
        </p:nvSpPr>
        <p:spPr>
          <a:xfrm>
            <a:off x="1120910" y="5464277"/>
            <a:ext cx="722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 number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DF07DB-413B-ACF8-BBE0-6ED6E72D82F7}"/>
              </a:ext>
            </a:extLst>
          </p:cNvPr>
          <p:cNvCxnSpPr>
            <a:cxnSpLocks/>
          </p:cNvCxnSpPr>
          <p:nvPr/>
        </p:nvCxnSpPr>
        <p:spPr>
          <a:xfrm flipH="1">
            <a:off x="3303639" y="4947557"/>
            <a:ext cx="343075" cy="5167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hile-var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5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3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164" y="4721117"/>
            <a:ext cx="2695194" cy="545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671" y="5017528"/>
            <a:ext cx="55549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00764 L 0.01484 0.00787 C 0.02057 0.00671 0.0263 0.00602 0.03203 0.00486 C 0.03424 0.0044 0.03646 0.0037 0.0388 0.00347 C 0.04453 0.00278 0.05026 0.00254 0.05599 0.00208 L 0.11146 -0.00185 C 0.12422 -0.00463 0.11328 -0.00255 0.13555 -0.0044 C 0.13945 -0.00486 0.14349 -0.00556 0.14752 -0.00579 C 0.16836 -0.00741 0.22917 -0.00949 0.23529 -0.00972 C 0.23568 -0.00996 0.2457 -0.01204 0.24648 -0.0125 C 0.24935 -0.01389 0.25195 -0.01621 0.25469 -0.01783 C 0.25573 -0.01829 0.25677 -0.01852 0.25768 -0.01921 C 0.25898 -0.01991 0.26029 -0.02084 0.26146 -0.02176 C 0.26706 -0.02639 0.26823 -0.02755 0.27279 -0.03241 C 0.27682 -0.03704 0.28216 -0.04259 0.28555 -0.04838 C 0.29557 -0.06644 0.2806 -0.04028 0.29219 -0.05926 C 0.29401 -0.06204 0.29609 -0.06482 0.29752 -0.06852 C 0.29961 -0.07408 0.29831 -0.0713 0.3013 -0.07639 L 0.3013 -0.07616 " pathEditMode="relative" rAng="0" ptsTypes="AAAAAAAAAAAAAAAAA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0" y="5266327"/>
            <a:ext cx="2438019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5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877" y="4699899"/>
            <a:ext cx="2696400" cy="591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6671" y="5017528"/>
            <a:ext cx="555498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00764 L 0.01485 0.00787 C 0.02057 0.00671 0.0263 0.00602 0.03203 0.00486 C 0.03425 0.0044 0.03646 0.0037 0.0388 0.00347 C 0.04453 0.00278 0.05026 0.00254 0.05599 0.00208 L 0.11146 -0.00185 C 0.12422 -0.00463 0.11328 -0.00255 0.13555 -0.0044 C 0.13946 -0.00486 0.14349 -0.00556 0.14753 -0.00579 C 0.16836 -0.00741 0.22917 -0.00949 0.23529 -0.00972 C 0.23568 -0.00996 0.24571 -0.01204 0.24649 -0.0125 C 0.24935 -0.01389 0.25196 -0.01621 0.25469 -0.01783 C 0.25573 -0.01829 0.25677 -0.01852 0.25768 -0.01922 C 0.25899 -0.01991 0.26029 -0.02084 0.26146 -0.02176 C 0.26706 -0.02639 0.26823 -0.02755 0.27279 -0.03241 C 0.27682 -0.03704 0.28216 -0.0426 0.28555 -0.04838 C 0.29557 -0.06644 0.2806 -0.04028 0.29219 -0.05926 C 0.29401 -0.06204 0.2961 -0.06482 0.29753 -0.06852 C 0.29961 -0.07408 0.29831 -0.0713 0.3013 -0.07639 L 0.3013 -0.07616 " pathEditMode="relative" rAng="0" ptsTypes="AAAAAAAAAAAAAAAAA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651" y="5266327"/>
            <a:ext cx="2431117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409430"/>
            <a:ext cx="3534315" cy="1748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395" y="4024569"/>
            <a:ext cx="1699070" cy="932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93B8BA-EE6F-5540-48F1-E73011120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714" y="4654627"/>
            <a:ext cx="375476" cy="10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7.2.2 </a:t>
            </a:r>
            <a:r>
              <a:rPr lang="zh-CN" altLang="en-US" dirty="0"/>
              <a:t>让用户选择何时退出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我们可以将条件判断设置为用户输入的值，并定义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</a:rPr>
              <a:t>退出值</a:t>
            </a:r>
            <a:endParaRPr lang="en-US" altLang="zh-CN" b="1" u="sng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只要用户输入的不是设定的退出值，程序就会一直运行：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33096" y="3135330"/>
            <a:ext cx="10125808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F410F-F13D-FA1B-F68E-11C2EE15D31D}"/>
              </a:ext>
            </a:extLst>
          </p:cNvPr>
          <p:cNvSpPr txBox="1"/>
          <p:nvPr/>
        </p:nvSpPr>
        <p:spPr>
          <a:xfrm>
            <a:off x="2001242" y="5780613"/>
            <a:ext cx="8189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程序会不断询问用户的输入，直到用户输入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'quit'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才退出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223D8A5-21E1-96D8-D098-1A6750C32E20}"/>
              </a:ext>
            </a:extLst>
          </p:cNvPr>
          <p:cNvSpPr/>
          <p:nvPr/>
        </p:nvSpPr>
        <p:spPr>
          <a:xfrm>
            <a:off x="710045" y="4324027"/>
            <a:ext cx="266347" cy="210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7.2.3 </a:t>
            </a:r>
            <a:r>
              <a:rPr lang="zh-CN" altLang="en-US" dirty="0"/>
              <a:t>使用标志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我们可以使用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标志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flag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）变量来控制程序的循环逻辑，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这样做能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使程序更易于处理多种不同事件导致的停止：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2D99D7-85DF-98D4-07D9-657DDFA73A75}"/>
              </a:ext>
            </a:extLst>
          </p:cNvPr>
          <p:cNvSpPr txBox="1"/>
          <p:nvPr/>
        </p:nvSpPr>
        <p:spPr>
          <a:xfrm>
            <a:off x="1064565" y="3029102"/>
            <a:ext cx="10062869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nTell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+=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nEnter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message = input(prompt)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    print(message)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3DAAE1-8FB8-93A7-2A2D-D47DD3068D36}"/>
              </a:ext>
            </a:extLst>
          </p:cNvPr>
          <p:cNvSpPr/>
          <p:nvPr/>
        </p:nvSpPr>
        <p:spPr>
          <a:xfrm>
            <a:off x="749011" y="395108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58267E-BA50-73AE-7BE7-E7454EC2F146}"/>
              </a:ext>
            </a:extLst>
          </p:cNvPr>
          <p:cNvSpPr/>
          <p:nvPr/>
        </p:nvSpPr>
        <p:spPr>
          <a:xfrm>
            <a:off x="749011" y="4272614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9A8436F-8238-1C5D-8D46-69ADDE472D3C}"/>
              </a:ext>
            </a:extLst>
          </p:cNvPr>
          <p:cNvSpPr/>
          <p:nvPr/>
        </p:nvSpPr>
        <p:spPr>
          <a:xfrm>
            <a:off x="749011" y="50122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7.2.4 </a:t>
            </a:r>
            <a:r>
              <a:rPr lang="zh-CN" altLang="en-US" dirty="0"/>
              <a:t>使用 </a:t>
            </a:r>
            <a:r>
              <a:rPr lang="en-US" altLang="zh-CN" dirty="0"/>
              <a:t>break </a:t>
            </a:r>
            <a:r>
              <a:rPr lang="zh-CN" altLang="en-US" dirty="0"/>
              <a:t>退出循环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break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关键字：立即退出循环</a:t>
            </a:r>
          </a:p>
          <a:p>
            <a:pPr algn="l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477866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F289941-02DB-03E8-11DF-226A36E3A7EB}"/>
              </a:ext>
            </a:extLst>
          </p:cNvPr>
          <p:cNvSpPr/>
          <p:nvPr/>
        </p:nvSpPr>
        <p:spPr>
          <a:xfrm>
            <a:off x="464949" y="3992616"/>
            <a:ext cx="326608" cy="25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2E3AB6-2AF2-96DE-F371-AE3BEE27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798" y="2644696"/>
            <a:ext cx="5110271" cy="28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/>
              <a:t>使用 </a:t>
            </a:r>
            <a:r>
              <a:rPr lang="en-US" altLang="zh-CN" dirty="0"/>
              <a:t>continue </a:t>
            </a:r>
            <a:r>
              <a:rPr lang="zh-CN" altLang="en-US" dirty="0"/>
              <a:t>跳过循环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continue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关键字：跳过当前的循环，返回到循环的开头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53594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E90A86-A0CF-F151-2C09-AD5D540D2E13}"/>
              </a:ext>
            </a:extLst>
          </p:cNvPr>
          <p:cNvSpPr/>
          <p:nvPr/>
        </p:nvSpPr>
        <p:spPr>
          <a:xfrm>
            <a:off x="442676" y="4370522"/>
            <a:ext cx="388149" cy="24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9CE163-09CD-3EEB-D9AC-F784380B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7" y="2681654"/>
            <a:ext cx="5873201" cy="2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>
                <a:latin typeface="+mj-lt"/>
              </a:rPr>
              <a:t>循环控制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试试自己模拟一下这段代码的运行：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6439" y="2811210"/>
            <a:ext cx="53594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53BA68-B88D-CC1E-C51B-CBAF3FFDFF60}"/>
              </a:ext>
            </a:extLst>
          </p:cNvPr>
          <p:cNvSpPr txBox="1"/>
          <p:nvPr/>
        </p:nvSpPr>
        <p:spPr>
          <a:xfrm>
            <a:off x="8096432" y="3281779"/>
            <a:ext cx="187746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4B554-DF28-9908-C34C-D3CCAA6239A0}"/>
              </a:ext>
            </a:extLst>
          </p:cNvPr>
          <p:cNvSpPr txBox="1"/>
          <p:nvPr/>
        </p:nvSpPr>
        <p:spPr>
          <a:xfrm>
            <a:off x="8096432" y="5316026"/>
            <a:ext cx="202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你答对了吗？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7.2.6 </a:t>
            </a:r>
            <a:r>
              <a:rPr lang="zh-CN" altLang="en-US" dirty="0"/>
              <a:t>避免无限循环（死循环）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我们需要保证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循环有结束运行的途经，否则它会一直运行下去。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比如下面的循环，我们不小心遗漏了代码行 </a:t>
            </a:r>
            <a:r>
              <a:rPr lang="en-US" altLang="zh-CN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altLang="zh-CN" b="1" dirty="0">
                <a:solidFill>
                  <a:srgbClr val="2E644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，这个循环成为了一个死循环：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79482" y="3982996"/>
            <a:ext cx="24574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147808" y="3613664"/>
            <a:ext cx="187746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1FDE2F-2E40-8AC7-9B89-1288A0F860A7}"/>
              </a:ext>
            </a:extLst>
          </p:cNvPr>
          <p:cNvSpPr txBox="1"/>
          <p:nvPr/>
        </p:nvSpPr>
        <p:spPr>
          <a:xfrm>
            <a:off x="3352800" y="5851300"/>
            <a:ext cx="548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可以尝试按 </a:t>
            </a:r>
            <a:r>
              <a:rPr lang="en-US" altLang="zh-CN" sz="2400" b="1" i="1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Ctrl+C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来结束程序的运行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假设有一个列表包含新注册但还未验证的网站用户</a:t>
            </a:r>
            <a:r>
              <a:rPr lang="zh-CN" altLang="en-US" dirty="0">
                <a:latin typeface="FZSSJW--GB1-0"/>
              </a:rPr>
              <a:t>，</a:t>
            </a:r>
            <a:r>
              <a:rPr lang="zh-CN" altLang="en-US" sz="2800" b="0" i="0" u="none" strike="noStrike" baseline="0" dirty="0">
                <a:latin typeface="FZSSJW--GB1-0"/>
              </a:rPr>
              <a:t>验证这些用户后，如何将他们移到已验证用户列表中呢？</a:t>
            </a:r>
            <a:endParaRPr lang="en-US" altLang="zh-CN" sz="2800" b="0" i="0" u="none" strike="noStrike" baseline="0" dirty="0">
              <a:latin typeface="FZSSJW--GB1-0"/>
            </a:endParaRPr>
          </a:p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一种办法是使用一个</a:t>
            </a:r>
            <a:r>
              <a:rPr lang="en-US" altLang="zh-CN" sz="2800" b="0" i="0" u="none" strike="noStrike" baseline="0" dirty="0">
                <a:latin typeface="TheSansMonoCondensed-"/>
              </a:rPr>
              <a:t>while </a:t>
            </a:r>
            <a:r>
              <a:rPr lang="zh-CN" altLang="en-US" sz="2800" b="0" i="0" u="none" strike="noStrike" baseline="0" dirty="0">
                <a:latin typeface="FZSSJW--GB1-0"/>
              </a:rPr>
              <a:t>循环，在验证用户的同时将其从未验证用户列表中提取出来，再将其加入已验证列表。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让我们来尝试将所有待验证用户变为已验证用户：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99212" y="2366855"/>
            <a:ext cx="9100926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'candace'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</a:p>
          <a:p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f"Verifying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user: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following users have been confirmed:"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6915992-072B-CABA-0EBE-31D07C1169CE}"/>
              </a:ext>
            </a:extLst>
          </p:cNvPr>
          <p:cNvSpPr/>
          <p:nvPr/>
        </p:nvSpPr>
        <p:spPr>
          <a:xfrm>
            <a:off x="838200" y="403534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7.3.1 </a:t>
            </a:r>
            <a:r>
              <a:rPr lang="zh-CN" altLang="en-US" dirty="0"/>
              <a:t>在列表之间移动元素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执行后，我们可以看到 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confirmed_users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列表中已经存储了之前的待验证用户列表中的用户：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12535" y="2894989"/>
            <a:ext cx="73552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Alice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The following users have been confirmed: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删除为特定值的所有列表元素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使用列表的 </a:t>
            </a:r>
            <a:r>
              <a:rPr lang="en-US" altLang="zh-CN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方法，我们仅能移除首个匹配，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结合利用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循环，我们可以删除列表中的全部匹配：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12786" y="5457602"/>
            <a:ext cx="7399379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'cat', 'dog', 'cat', 'rabbit']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'dog'', 'rabbit']</a:t>
            </a:r>
            <a:endParaRPr lang="pl-PL" altLang="zh-CN" sz="22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912787" y="2883959"/>
            <a:ext cx="7399378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C1656-3823-4FD9-6E7E-97731013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26" y="3940423"/>
            <a:ext cx="440401" cy="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用户输入和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input() </a:t>
            </a:r>
            <a:r>
              <a:rPr lang="zh-CN" altLang="en-US" dirty="0"/>
              <a:t>函数的工作原理</a:t>
            </a:r>
            <a:endParaRPr lang="en-US" altLang="zh-CN" dirty="0"/>
          </a:p>
          <a:p>
            <a:r>
              <a:rPr lang="en-US" altLang="zh-CN" dirty="0"/>
              <a:t>7.2 while </a:t>
            </a:r>
            <a:r>
              <a:rPr lang="zh-CN" altLang="en-US" dirty="0"/>
              <a:t>循环简介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/>
              <a:t>while </a:t>
            </a:r>
            <a:r>
              <a:rPr lang="zh-CN" altLang="en-US" dirty="0"/>
              <a:t>循环处理列表和字典</a:t>
            </a:r>
            <a:endParaRPr lang="en-US" altLang="zh-CN" dirty="0"/>
          </a:p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使用用户输入填充字典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循环中不断询问并获取用户输入，来</a:t>
            </a:r>
            <a:r>
              <a:rPr lang="zh-CN" altLang="en-US" u="sng" dirty="0"/>
              <a:t>填充字典对象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559614" y="2934063"/>
            <a:ext cx="853208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name?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opinion?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"Have more? (yes/no)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9FDF4-FDB2-E6BD-1090-8422770E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72" y="4789796"/>
            <a:ext cx="376242" cy="298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D74F5-2997-ACC2-543A-0576996E6827}"/>
              </a:ext>
            </a:extLst>
          </p:cNvPr>
          <p:cNvSpPr txBox="1"/>
          <p:nvPr/>
        </p:nvSpPr>
        <p:spPr>
          <a:xfrm>
            <a:off x="4550177" y="5920005"/>
            <a:ext cx="2550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自己运行试试吧！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input() </a:t>
            </a:r>
            <a:r>
              <a:rPr lang="zh-CN" altLang="en-US" dirty="0"/>
              <a:t>让用户提供信息，并根据需要转为数值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while </a:t>
            </a:r>
            <a:r>
              <a:rPr lang="zh-CN" altLang="en-US" dirty="0"/>
              <a:t>循环，并按用户的要求不断地运行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学习并见识到了多种控制 </a:t>
            </a:r>
            <a:r>
              <a:rPr lang="en-US" altLang="zh-CN" dirty="0"/>
              <a:t>while </a:t>
            </a:r>
            <a:r>
              <a:rPr lang="zh-CN" altLang="en-US" dirty="0"/>
              <a:t>循环流程的方式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学习了如何结合 </a:t>
            </a:r>
            <a:r>
              <a:rPr lang="en-US" altLang="zh-CN" dirty="0"/>
              <a:t>while </a:t>
            </a:r>
            <a:r>
              <a:rPr lang="zh-CN" altLang="en-US" dirty="0"/>
              <a:t>循环来操作列表和字典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在下一章中，我们将学习函数，函数能让我们像循环一样</a:t>
            </a:r>
            <a:r>
              <a:rPr lang="zh-CN" altLang="en-US" b="1" dirty="0"/>
              <a:t>复用</a:t>
            </a:r>
            <a:r>
              <a:rPr lang="zh-CN" altLang="en-US" dirty="0"/>
              <a:t>代码，并使我们编写的代码效率更高，更容易维护和排除故障。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了解什么叫做类型转换</a:t>
            </a:r>
            <a:endParaRPr lang="en-US" altLang="zh-CN" dirty="0"/>
          </a:p>
          <a:p>
            <a:r>
              <a:rPr lang="zh-CN" altLang="en-US" dirty="0"/>
              <a:t>尝试将用户输入转换为浮点数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了解强弱类型和静态类型的概念，并想想 </a:t>
            </a:r>
            <a:r>
              <a:rPr lang="en-US" altLang="zh-CN" dirty="0"/>
              <a:t>python </a:t>
            </a:r>
            <a:r>
              <a:rPr lang="zh-CN" altLang="en-US" dirty="0"/>
              <a:t>语言的类型</a:t>
            </a:r>
            <a:endParaRPr lang="en-US" altLang="zh-CN" dirty="0"/>
          </a:p>
          <a:p>
            <a:r>
              <a:rPr lang="zh-CN" altLang="en-US" dirty="0"/>
              <a:t>初步了解 </a:t>
            </a:r>
            <a:r>
              <a:rPr lang="en-US" altLang="zh-CN" dirty="0"/>
              <a:t>type hints</a:t>
            </a:r>
            <a:r>
              <a:rPr lang="zh-CN" altLang="en-US" dirty="0"/>
              <a:t>，了解设计的理念</a:t>
            </a:r>
            <a:endParaRPr lang="en-US" altLang="zh-CN" dirty="0"/>
          </a:p>
          <a:p>
            <a:r>
              <a:rPr lang="zh-CN" altLang="en-US" dirty="0"/>
              <a:t>学习包含海象运算符的赋值表达式，并思考何时用合适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388CC-F6A0-B3F4-61DF-603BFD8F619E}"/>
              </a:ext>
            </a:extLst>
          </p:cNvPr>
          <p:cNvSpPr txBox="1"/>
          <p:nvPr/>
        </p:nvSpPr>
        <p:spPr>
          <a:xfrm>
            <a:off x="5942823" y="4822520"/>
            <a:ext cx="14371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6CB9C-9FE5-F0F1-5CCD-E327A90A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让程序等待用户输入，</a:t>
            </a:r>
            <a:r>
              <a:rPr lang="zh-CN" altLang="en-US" dirty="0"/>
              <a:t>并返回用户输入的文本。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Hello, </a:t>
            </a:r>
            <a:r>
              <a:rPr lang="en-US" altLang="zh-CN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CDDE8-669C-08D5-7B76-FE83002C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7.1.1 </a:t>
            </a:r>
            <a:r>
              <a:rPr lang="zh-CN" altLang="en-US" dirty="0"/>
              <a:t>编写清晰的提示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input()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函数：让程序等待用户输入，并返回用户输入的文本。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我们应该尽可能地编写清晰的提示：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在提示的末尾加一个空格</a:t>
            </a:r>
            <a:r>
              <a:rPr lang="zh-CN" altLang="en-US" dirty="0"/>
              <a:t>：能</a:t>
            </a:r>
            <a:r>
              <a:rPr lang="zh-CN" altLang="en-US" u="sng" dirty="0"/>
              <a:t>区分提示和用户输入</a:t>
            </a:r>
            <a:r>
              <a:rPr lang="zh-CN" altLang="en-US" dirty="0"/>
              <a:t>，使程序更友好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明确指出获取特定输入的原因</a:t>
            </a:r>
            <a:r>
              <a:rPr lang="zh-CN" altLang="en-US" dirty="0"/>
              <a:t>，需要输入什么信息以及信息的类型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提示可以超过一行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可以将提示赋给一个变量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超过一行的提示，有时候也可以考虑使用 </a:t>
            </a:r>
            <a:r>
              <a:rPr lang="en-US" altLang="zh-CN" dirty="0"/>
              <a:t>print()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7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自赋值运算是一种很常见的运算，例如：</a:t>
            </a:r>
            <a:endParaRPr lang="en-US" altLang="zh-CN" dirty="0"/>
          </a:p>
          <a:p>
            <a:r>
              <a:rPr lang="zh-CN" altLang="en-US" dirty="0"/>
              <a:t>对于很长的字符串，我们需要分行追加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在计数时，我们需要让某个数增加 </a:t>
            </a:r>
            <a:r>
              <a:rPr lang="en-US" altLang="zh-CN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25971-C353-209F-CE81-11A47B5E5F68}"/>
              </a:ext>
            </a:extLst>
          </p:cNvPr>
          <p:cNvSpPr txBox="1"/>
          <p:nvPr/>
        </p:nvSpPr>
        <p:spPr>
          <a:xfrm>
            <a:off x="1116230" y="2908035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We need your name to personalize the messages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What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your first name?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059715" y="4575156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+ 1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这些都可以通过自赋值运算符简化：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对于很长的字符串，我们需要分行追加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在计数时，我们需要让某个数增加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25971-C353-209F-CE81-11A47B5E5F68}"/>
              </a:ext>
            </a:extLst>
          </p:cNvPr>
          <p:cNvSpPr txBox="1"/>
          <p:nvPr/>
        </p:nvSpPr>
        <p:spPr>
          <a:xfrm>
            <a:off x="1116230" y="2908035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We need your name to personalize the messages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What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your first name?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059715" y="4575156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9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2737</Words>
  <Application>Microsoft Office PowerPoint</Application>
  <PresentationFormat>宽屏</PresentationFormat>
  <Paragraphs>243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7 章 用户输入和 while 循环</vt:lpstr>
      <vt:lpstr>7.1 input() 函数的工作原理</vt:lpstr>
      <vt:lpstr>7.1 input() 函数的工作原理</vt:lpstr>
      <vt:lpstr>7.1 input() 函数的工作原理</vt:lpstr>
      <vt:lpstr>7.1.1 编写清晰的提示</vt:lpstr>
      <vt:lpstr>自赋值运算符</vt:lpstr>
      <vt:lpstr>自赋值运算符</vt:lpstr>
      <vt:lpstr>自赋值运算符</vt:lpstr>
      <vt:lpstr>7.1.2 获取数值输入</vt:lpstr>
      <vt:lpstr>7.1.2 获取数值输入</vt:lpstr>
      <vt:lpstr>7.1.3 求模运算符</vt:lpstr>
      <vt:lpstr>7.1.3 求模运算符</vt:lpstr>
      <vt:lpstr>7.2.1使用 while 循环</vt:lpstr>
      <vt:lpstr>7.2.1使用 while 循环</vt:lpstr>
      <vt:lpstr>7.2.1使用 while 循环</vt:lpstr>
      <vt:lpstr>7.2.1使用 while 循环</vt:lpstr>
      <vt:lpstr>7.2.1使用 while 循环</vt:lpstr>
      <vt:lpstr>7.2.2 让用户选择何时退出</vt:lpstr>
      <vt:lpstr>7.2.3 使用标志</vt:lpstr>
      <vt:lpstr>7.2.4 使用 break 退出循环</vt:lpstr>
      <vt:lpstr>7.2.5 使用 continue 跳过循环</vt:lpstr>
      <vt:lpstr>7.2.5 循环控制</vt:lpstr>
      <vt:lpstr>7.2.6 避免无限循环（死循环）</vt:lpstr>
      <vt:lpstr>7.3 使用 while 循环处理列表和字典</vt:lpstr>
      <vt:lpstr>7.3 使用 while 循环处理列表和字典</vt:lpstr>
      <vt:lpstr>7.3.1 在列表之间移动元素</vt:lpstr>
      <vt:lpstr>7.3.2 删除为特定值的所有列表元素</vt:lpstr>
      <vt:lpstr>7.3.2 使用用户输入填充字典</vt:lpstr>
      <vt:lpstr>7.4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2023-12-10T16:07:45Z</dcterms:modified>
</cp:coreProperties>
</file>