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before analysis</a:t>
            </a:r>
          </a:p>
        </p:txBody>
      </p:sp>
      <p:sp>
        <p:nvSpPr>
          <p:cNvPr id="3" name="Content Placeholder 2"/>
          <p:cNvSpPr>
            <a:spLocks noGrp="1"/>
          </p:cNvSpPr>
          <p:nvPr>
            <p:ph idx="1"/>
          </p:nvPr>
        </p:nvSpPr>
        <p:spPr/>
        <p:txBody>
          <a:bodyPr/>
          <a:lstStyle/>
          <a:p/>
          <a:p>
            <a:pPr lvl="1">
              <a:defRPr i="0" b="0" sz="2000" u="none"/>
            </a:pPr>
            <a:r>
              <a:t>样本数:711.0</a:t>
            </a:r>
            <a:br/>
            <a:r>
              <a:t>平均字符数:59.1</a:t>
            </a:r>
            <a:br/>
            <a:r>
              <a:t>好评:689(96.91%)</a:t>
            </a:r>
            <a:br/>
            <a:r>
              <a:t>中评:12(1.69%)</a:t>
            </a:r>
            <a:br/>
            <a:r>
              <a:t>差评:10(1.41%)</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好评占比小于所有样本（好评率96.84%）的特征</a:t>
            </a:r>
          </a:p>
        </p:txBody>
      </p:sp>
      <p:sp>
        <p:nvSpPr>
          <p:cNvPr id="3" name="Content Placeholder 2"/>
          <p:cNvSpPr>
            <a:spLocks noGrp="1"/>
          </p:cNvSpPr>
          <p:nvPr>
            <p:ph idx="1"/>
          </p:nvPr>
        </p:nvSpPr>
        <p:spPr/>
        <p:txBody>
          <a:bodyPr/>
          <a:lstStyle/>
          <a:p/>
          <a:p>
            <a:pPr lvl="1">
              <a:defRPr i="0" b="0" sz="2000" u="none"/>
            </a:pPr>
            <a:r>
              <a:t>视频 | 质量 | 模式 | 摄像头 | 声音 | 斜纹 | 续航 | 手感 | 手机 | 机子 | 价格 | 机身 | 屏幕</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==="视频"对应的语料===</a:t>
            </a:r>
          </a:p>
        </p:txBody>
      </p:sp>
      <p:sp>
        <p:nvSpPr>
          <p:cNvPr id="3" name="Content Placeholder 2"/>
          <p:cNvSpPr>
            <a:spLocks noGrp="1"/>
          </p:cNvSpPr>
          <p:nvPr>
            <p:ph idx="1"/>
          </p:nvPr>
        </p:nvSpPr>
        <p:spPr/>
        <p:txBody>
          <a:bodyPr/>
          <a:lstStyle/>
          <a:p/>
          <a:p>
            <a:pPr lvl="1">
              <a:defRPr i="0" b="0" sz="2000" u="none"/>
            </a:pPr>
            <a:r>
              <a:t>我平时喜欢看看视频什么的 // 比照片和晒单的视频更好看 // 我一般看视频 | 当你正在看视频时候 // 只看视频 // 为什么用华为视频 | 腾讯视频看电影声音很小 // 拍照视频 // 经常使用app浏览文字和视频 // 我是开着视频帮我妈一步步的注册下app什么的 // 我是开着视频帮我妈一步步的注册下app什么的 // 照片和视频都是v9拍的 // 看视频非常清晰 // 看视频也不错 | 不是长时间玩游戏看视频的话一天都可以的 // 照片视频用oppor15拍的 // 大家可以自己看照片视频 // 但是看浅色图片和短视频就比较模糊</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==="质量"对应的语料===</a:t>
            </a:r>
          </a:p>
        </p:txBody>
      </p:sp>
      <p:sp>
        <p:nvSpPr>
          <p:cNvPr id="3" name="Content Placeholder 2"/>
          <p:cNvSpPr>
            <a:spLocks noGrp="1"/>
          </p:cNvSpPr>
          <p:nvPr>
            <p:ph idx="1"/>
          </p:nvPr>
        </p:nvSpPr>
        <p:spPr/>
        <p:txBody>
          <a:bodyPr/>
          <a:lstStyle/>
          <a:p/>
          <a:p>
            <a:pPr lvl="1">
              <a:defRPr i="0" b="0" sz="2000" u="none"/>
            </a:pPr>
            <a:r>
              <a:t>速度慢但是质量好 | 但是质量不好 // 就是出厂贴的膜质量不好 // 手机质量才是最重要 // 质量有保证 // 机子质量不错 // 最近买的不知道质量如何 // 质量也好 // 京东自营的华为荣耀手机已经第四次购买了质量一如既往的好 // 卡槽质量差 // 超级好看质量可以目前没发现啥问题 // 相片质量超级好 // 质量不错 // 质量好 // 质量好 // 质量不错我家一直用这个牌子的产品就是很棒哦</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==="模式"对应的语料===</a:t>
            </a:r>
          </a:p>
        </p:txBody>
      </p:sp>
      <p:sp>
        <p:nvSpPr>
          <p:cNvPr id="3" name="Content Placeholder 2"/>
          <p:cNvSpPr>
            <a:spLocks noGrp="1"/>
          </p:cNvSpPr>
          <p:nvPr>
            <p:ph idx="1"/>
          </p:nvPr>
        </p:nvSpPr>
        <p:spPr/>
        <p:txBody>
          <a:bodyPr/>
          <a:lstStyle/>
          <a:p/>
          <a:p>
            <a:pPr lvl="1">
              <a:defRPr i="0" b="0" sz="2000" u="none"/>
            </a:pPr>
            <a:r>
              <a:t>多种拍摄模式 // 有比较专业的相机模式 // 访客模式放隐藏文件还不错 | 没有界面隐藏模式 // 开高帧模式不卡fps都在45以上 // 也有省点模式什么的 // 打了几局王者开启高帧模式也很流畅无卡顿 // 游戏模式非常给力系统给力颜值高 // 不过苹果夜间拍摄模式渣到爆 // 打王者荣耀打开游戏模式 | 打开高帧率模式 // 只是荣耀v10没有精简模式</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==="摄像头"对应的语料===</a:t>
            </a:r>
          </a:p>
        </p:txBody>
      </p:sp>
      <p:sp>
        <p:nvSpPr>
          <p:cNvPr id="3" name="Content Placeholder 2"/>
          <p:cNvSpPr>
            <a:spLocks noGrp="1"/>
          </p:cNvSpPr>
          <p:nvPr>
            <p:ph idx="1"/>
          </p:nvPr>
        </p:nvSpPr>
        <p:spPr/>
        <p:txBody>
          <a:bodyPr/>
          <a:lstStyle/>
          <a:p/>
          <a:p>
            <a:pPr lvl="1">
              <a:defRPr i="0" b="0" sz="2000" u="none"/>
            </a:pPr>
            <a:r>
              <a:t>摄像头的凸起也不醒目了 // 上有摄像头感光元件 | 随机附送的透明手机壳很好的保护了凸起的摄像头 // 摄像头很不美观 // 摄像头有点恶心 // 后双摄像头 // 双摄像头 // 对网上吐槽较多的摄像头突出的问题店里送的保护套就能解决 // 摄像头突出太厉害 // 后摄像头突兀和无耳机这三点不足之外 // 但是还是比较好的把凸出的摄像头遮住了 // 摄像头个人觉得不算很清 // v10前后摄像头都有美颜 // 摄像头太突出 // 就是前置摄像头太凸出 // 摄像头突出</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==="声音"对应的语料===</a:t>
            </a:r>
          </a:p>
        </p:txBody>
      </p:sp>
      <p:sp>
        <p:nvSpPr>
          <p:cNvPr id="3" name="Content Placeholder 2"/>
          <p:cNvSpPr>
            <a:spLocks noGrp="1"/>
          </p:cNvSpPr>
          <p:nvPr>
            <p:ph idx="1"/>
          </p:nvPr>
        </p:nvSpPr>
        <p:spPr/>
        <p:txBody>
          <a:bodyPr/>
          <a:lstStyle/>
          <a:p/>
          <a:p>
            <a:pPr lvl="1">
              <a:defRPr i="0" b="0" sz="2000" u="none"/>
            </a:pPr>
            <a:r>
              <a:t>6p声音圆润一些 // 单喇叭声音辣耳 // 拍照外放声音都不错 // 手机通话声音很大 // 腾讯视频看电影声音很小 | 还有打电话的时候声音也小 // 声音好听 // 声音清晰 // 开始来电听不到声音后来自己就好了</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==="斜纹"对应的语料===</a:t>
            </a:r>
          </a:p>
        </p:txBody>
      </p:sp>
      <p:sp>
        <p:nvSpPr>
          <p:cNvPr id="3" name="Content Placeholder 2"/>
          <p:cNvSpPr>
            <a:spLocks noGrp="1"/>
          </p:cNvSpPr>
          <p:nvPr>
            <p:ph idx="1"/>
          </p:nvPr>
        </p:nvSpPr>
        <p:spPr/>
        <p:txBody>
          <a:bodyPr/>
          <a:lstStyle/>
          <a:p/>
          <a:p>
            <a:pPr lvl="1">
              <a:defRPr i="0" b="0" sz="2000" u="none"/>
            </a:pPr>
            <a:r>
              <a:t>看评论说国产屏幕有斜纹 // 2屏幕有斜纹3耳机孔实在惨不忍睹 // 没有发现所谓的斜纹 // 我去年买的v10确实感觉屏幕有斜纹 | 屏幕竟然没斜纹了 // 没有看到斜纹啥的 // 没有发现屏幕斜纹 // 之前一直听说有斜纹 | 看朋友的v10斜纹也很严重 | 但拿到手后觉得自己斜纹还好 | 除了有时候斜纹有些影响外 // 你们说的斜纹 // 屏幕斜纹没有发现 // 看评论说国产屏幕有斜纹 // 之前一直担心所谓的斜纹还好没有 // 有斜纹 // 屏幕有斜纹 // 看评论说有斜纹 | 到手后我全方位检查切怎么也看不到是怎样的斜纹 // 屏幕他们说的斜纹颗粒不特别盯着死看</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==="续航"对应的语料===</a:t>
            </a:r>
          </a:p>
        </p:txBody>
      </p:sp>
      <p:sp>
        <p:nvSpPr>
          <p:cNvPr id="3" name="Content Placeholder 2"/>
          <p:cNvSpPr>
            <a:spLocks noGrp="1"/>
          </p:cNvSpPr>
          <p:nvPr>
            <p:ph idx="1"/>
          </p:nvPr>
        </p:nvSpPr>
        <p:spPr/>
        <p:txBody>
          <a:bodyPr/>
          <a:lstStyle/>
          <a:p/>
          <a:p>
            <a:pPr lvl="1">
              <a:defRPr i="0" b="0" sz="2000" u="none"/>
            </a:pPr>
            <a:r>
              <a:t>续航都非常不错 // 电池续航能力还可以 // 续航时间也还可以 // 续航也很好 // 续航能力强 // 看看这款荣耀v10续航能力咋样 // 后期会根据续航 // 电池方面续航比较给力的充电在超级快充的情况下 // 电池续航能力强 // 续航可打70分 // 而且电池续航也没有想象的那么好 // 电池续航还可以 // 电池续航不错 // 续航还是不错的 // 续航能力也还可以</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==="手感"对应的语料===</a:t>
            </a:r>
          </a:p>
        </p:txBody>
      </p:sp>
      <p:sp>
        <p:nvSpPr>
          <p:cNvPr id="3" name="Content Placeholder 2"/>
          <p:cNvSpPr>
            <a:spLocks noGrp="1"/>
          </p:cNvSpPr>
          <p:nvPr>
            <p:ph idx="1"/>
          </p:nvPr>
        </p:nvSpPr>
        <p:spPr/>
        <p:txBody>
          <a:bodyPr/>
          <a:lstStyle/>
          <a:p/>
          <a:p>
            <a:pPr lvl="1">
              <a:defRPr i="0" b="0" sz="2000" u="none"/>
            </a:pPr>
            <a:r>
              <a:t>手感很好可单手操作 // 手机到手后手感真的好 // 手感不错 // 手感 // 手感不错 // 手感很棒 // 上手感觉很好 | 后盖手感很好 // 手感很好 // 手机手感很棒 // 感觉手感不是太好 | 我觉得我的红米note3手感很好 // 很有手感 // 手感也很好 // 手机手感80分 // 手机手感不错 // 机子不错手感颜色都很满意</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==="手机"对应的语料===</a:t>
            </a:r>
          </a:p>
        </p:txBody>
      </p:sp>
      <p:sp>
        <p:nvSpPr>
          <p:cNvPr id="3" name="Content Placeholder 2"/>
          <p:cNvSpPr>
            <a:spLocks noGrp="1"/>
          </p:cNvSpPr>
          <p:nvPr>
            <p:ph idx="1"/>
          </p:nvPr>
        </p:nvSpPr>
        <p:spPr/>
        <p:txBody>
          <a:bodyPr/>
          <a:lstStyle/>
          <a:p/>
          <a:p>
            <a:pPr lvl="1">
              <a:defRPr i="0" b="0" sz="2000" u="none"/>
            </a:pPr>
            <a:r>
              <a:t>2013年底才用上智能手机 | 所以想买个手机 | 比一般六寸手机窄 // 先去实体店看了下这款手机 | 手机到手后手感真的好 // 第一次在京东买手机 | 不过老婆不是手机重度使用者 | 里面的手机包装完好无缺 | 再把我旧手机上的数据导入到新机里 | 还出现过一次自动重启手机现象 // 手机实物比照片更漂亮 // 手机反应很快 | 非常值得拥有的一部手机 // 感觉跟普通手机没啥区别 | 我旧手机三星s6返倒没出现过 // 目前手机还没有发现问题 // 手机很薄 | 手机下方保留传统3 | 随机附送的透明手机壳很好的保护了凸起的摄像头 | 总之v10是一款不错的手机 | 希望国产手机越来越好 | 荣耀手机越做越棒 // 手机老用户 | 手机是2017年的新手机 // 这么两年没买手机 | 另外觉得华为手机尺寸总有哪个地方不是很合适 // 下单两个星期手机到手 | 手机盒子有磨损 | 手机很流畅 | 手机日常使用很方便 // 送了白色手机壳 | 一直用着荣耀手机 | 手机手感很棒 | 祝华为荣耀手机越做越好 // 方便看手机里的信息 // 第一玩游戏完全不发热第二手机省点第三手机很大玩王者荣耀完全不卡 // 3日收到的手机</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after analysis</a:t>
            </a:r>
          </a:p>
        </p:txBody>
      </p:sp>
      <p:sp>
        <p:nvSpPr>
          <p:cNvPr id="3" name="Content Placeholder 2"/>
          <p:cNvSpPr>
            <a:spLocks noGrp="1"/>
          </p:cNvSpPr>
          <p:nvPr>
            <p:ph idx="1"/>
          </p:nvPr>
        </p:nvSpPr>
        <p:spPr/>
        <p:txBody>
          <a:bodyPr/>
          <a:lstStyle/>
          <a:p/>
          <a:p>
            <a:pPr lvl="1">
              <a:defRPr i="0" b="0" sz="2000" u="none"/>
            </a:pPr>
            <a:r>
              <a:t>样本数:697.0</a:t>
            </a:r>
            <a:br/>
            <a:r>
              <a:t>平均字符数:60.1</a:t>
            </a:r>
            <a:br/>
            <a:r>
              <a:t>好评:675(96.84%)</a:t>
            </a:r>
            <a:br/>
            <a:r>
              <a:t>中评:12(1.72%)</a:t>
            </a:r>
            <a:br/>
            <a:r>
              <a:t>差评:10(1.43%)</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==="机子"对应的语料===</a:t>
            </a:r>
          </a:p>
        </p:txBody>
      </p:sp>
      <p:sp>
        <p:nvSpPr>
          <p:cNvPr id="3" name="Content Placeholder 2"/>
          <p:cNvSpPr>
            <a:spLocks noGrp="1"/>
          </p:cNvSpPr>
          <p:nvPr>
            <p:ph idx="1"/>
          </p:nvPr>
        </p:nvSpPr>
        <p:spPr/>
        <p:txBody>
          <a:bodyPr/>
          <a:lstStyle/>
          <a:p/>
          <a:p>
            <a:pPr lvl="1">
              <a:defRPr i="0" b="0" sz="2000" u="none"/>
            </a:pPr>
            <a:r>
              <a:t>收到机子我很喜欢 // 机子消化不良 // 机子玩荒野逃生居然偶尔会卡 // 机子质量不错 // 机子不错手感颜色都很满意 // 就本人购买的这个机子可以说没有大问题 // 收到机子我很喜欢 // 想买个大屏幕的机子 | 机子轻薄 // 不过机子还行 // 拿到机子几天才来评价 // 对于新机子出现这样的问题 // 机子挺好的 // 机子这个价位也还行吧 | 后续再看看机子怎样的吧 // 机子设计也很棒 // 以前用的华为机子有破音</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==="价格"对应的语料===</a:t>
            </a:r>
          </a:p>
        </p:txBody>
      </p:sp>
      <p:sp>
        <p:nvSpPr>
          <p:cNvPr id="3" name="Content Placeholder 2"/>
          <p:cNvSpPr>
            <a:spLocks noGrp="1"/>
          </p:cNvSpPr>
          <p:nvPr>
            <p:ph idx="1"/>
          </p:nvPr>
        </p:nvSpPr>
        <p:spPr/>
        <p:txBody>
          <a:bodyPr/>
          <a:lstStyle/>
          <a:p/>
          <a:p>
            <a:pPr lvl="1">
              <a:defRPr i="0" b="0" sz="2000" u="none"/>
            </a:pPr>
            <a:r>
              <a:t>价格 // 价格也实惠 // 价格比高 // 价格2千出头 // 价格也实惠 // 价格便宜量又足 // 关键是价格便宜 // 价格很实惠 // 就是价格有点贵 // 价格不贵 // 价格很实惠 // 价格很实惠 // 物流给力价格给力不错很好未使用期待中哦很好哦不错哦 // 价格定位有些偏高 // 618买的手机2479元以为价格比较实惠</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==="机身"对应的语料===</a:t>
            </a:r>
          </a:p>
        </p:txBody>
      </p:sp>
      <p:sp>
        <p:nvSpPr>
          <p:cNvPr id="3" name="Content Placeholder 2"/>
          <p:cNvSpPr>
            <a:spLocks noGrp="1"/>
          </p:cNvSpPr>
          <p:nvPr>
            <p:ph idx="1"/>
          </p:nvPr>
        </p:nvSpPr>
        <p:spPr/>
        <p:txBody>
          <a:bodyPr/>
          <a:lstStyle/>
          <a:p/>
          <a:p>
            <a:pPr lvl="1">
              <a:defRPr i="0" b="0" sz="2000" u="none"/>
            </a:pPr>
            <a:r>
              <a:t>v10机身内存6g // 机身 // 除了为超薄机身牺牲的突出的双眼 // 就是机身不是薄款 // 然后金属机身手感还不错 // 机身自带贴膜还送了软壳保护套 // 金属机身 // 屏大机身轻薄 // 背部金属机身也就那么回事吧</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==="屏幕"对应的语料===</a:t>
            </a:r>
          </a:p>
        </p:txBody>
      </p:sp>
      <p:sp>
        <p:nvSpPr>
          <p:cNvPr id="3" name="Content Placeholder 2"/>
          <p:cNvSpPr>
            <a:spLocks noGrp="1"/>
          </p:cNvSpPr>
          <p:nvPr>
            <p:ph idx="1"/>
          </p:nvPr>
        </p:nvSpPr>
        <p:spPr/>
        <p:txBody>
          <a:bodyPr/>
          <a:lstStyle/>
          <a:p/>
          <a:p>
            <a:pPr lvl="1">
              <a:defRPr i="0" b="0" sz="2000" u="none"/>
            </a:pPr>
            <a:r>
              <a:t>可是屏幕拖影严重 | 因为看评价说屏幕国产也不好 | 屏幕大我手小也能拿住用 | 看评论说国产屏幕有斜纹 | 屏幕很清晰 // 屏幕整体显示效果很好 // 更何况屏幕更大 // 2屏幕有斜纹3耳机孔实在惨不忍睹 | 还有屏幕的信息隐藏功能 // 屏幕够大 | 关于网上好些人讲屏幕颗粒感什么的 | 确实没发现屏幕有什么问题 | 除了屏幕小一点 // 之前看到说屏幕有点问题 // 屏幕显示效果很棒 // 屏幕也已经给贴了保护膜 // 屏幕很大 | 屏幕分辨率太低 // 屏幕很大 // 出厂屏幕有贴膜 // 我去年买的v10确实感觉屏幕有斜纹 | 屏幕竟然没斜纹了 // 再说一下屏幕 | 个人觉得屏幕还可以 | 因为可以多屏幕切换 // 没有发现屏幕斜纹 // 屏幕很大</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好评</a:t>
            </a:r>
          </a:p>
        </p:txBody>
      </p:sp>
      <p:sp>
        <p:nvSpPr>
          <p:cNvPr id="3" name="Content Placeholder 2"/>
          <p:cNvSpPr>
            <a:spLocks noGrp="1"/>
          </p:cNvSpPr>
          <p:nvPr>
            <p:ph idx="1"/>
          </p:nvPr>
        </p:nvSpPr>
        <p:spPr/>
        <p:txBody>
          <a:bodyPr/>
          <a:lstStyle/>
          <a:p/>
          <a:p>
            <a:pPr lvl="1">
              <a:defRPr i="0" b="0" sz="2000" u="none"/>
            </a:pPr>
            <a:r>
              <a:t>好评的关键词为：手机 | 华为 | 京东 | 没有 | 速度 | 喜欢 | 屏幕 | 感觉 | 满意 | 问题 | 运行 | 使用 | 拍照 | 荣耀 | 支持 | 解锁 | 有点 | 系统 | 外观 | 指纹</a:t>
            </a:r>
          </a:p>
          <a:p>
            <a:pPr lvl="1">
              <a:defRPr i="0" b="0" sz="1600" u="sng"/>
            </a:pPr>
            <a:r>
              <a:t>主题0:手机 | 用 | 买 | 京东 | 不错 | 华为 | 太 | 流畅 | 收到 | 速度</a:t>
            </a:r>
            <a:br/>
            <a:r>
              <a:t>主题1:不错 | 手机 | ~ | 用 | 感觉 | 速度 | 很快 | 挺 | 流畅 | 耳机</a:t>
            </a:r>
            <a:br/>
            <a:r>
              <a:t>主题2:买 | 用 | 手机 | 喜欢 | 华为 | 感觉 | 很好 | 不错 | 支持 | 运行</a:t>
            </a:r>
            <a:br/>
            <a:r>
              <a:t>主题3:手机 | 用 | 挺 | 感觉 | 不错 | 性价比 | 高 | ~ | 喜欢 | 京东</a:t>
            </a:r>
            <a:br/>
            <a:r>
              <a:t>主题4:手机 | 华为 | 买 | 京东 | 荣耀 | 屏幕 | 不错 | 用 | 喜欢 | 速度</a:t>
            </a:r>
            <a:br/>
            <a:r>
              <a:t>主题5:好好 | 用 | 不错 | 手机 | 运行 | 电池 | 好好好 | 华为 | 挺 | 屏幕</a:t>
            </a:r>
            <a:br/>
            <a:r>
              <a:t>主题6:手机 | 买 | 不错 | 满意 | 用 | 京东 | 喜欢 | 屏幕 | 挺 | 速度</a:t>
            </a:r>
            <a:br/>
            <a:r>
              <a:t>主题7:不错 | 手机 | 用 | 买 | 很快 | 华为 | 满意 | 高 | 流畅 | 运行</a:t>
            </a:r>
            <a:br/>
            <a:r>
              <a:t>主题8:用 | 手机 | 屏幕 | 华为 | 买 | 还行 | 不错 | 感觉 | 评价 | 喜欢</a:t>
            </a:r>
            <a:br/>
            <a:r>
              <a:t>主题9:用 | 手机 | 不错 | 京东 | 华为 | 说 | 速度 | 很快 | 买 | 流畅</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好评词云</a:t>
            </a:r>
          </a:p>
        </p:txBody>
      </p:sp>
      <p:pic>
        <p:nvPicPr>
          <p:cNvPr id="3" name="Picture 2" descr="V10 wordcloud of hao ping.png"/>
          <p:cNvPicPr>
            <a:picLocks noChangeAspect="1"/>
          </p:cNvPicPr>
          <p:nvPr/>
        </p:nvPicPr>
        <p:blipFill>
          <a:blip r:embed="rId2"/>
          <a:stretch>
            <a:fillRect/>
          </a:stretch>
        </p:blipFill>
        <p:spPr>
          <a:xfrm>
            <a:off x="914400" y="1371600"/>
            <a:ext cx="7315200" cy="5486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中评</a:t>
            </a:r>
          </a:p>
        </p:txBody>
      </p:sp>
      <p:sp>
        <p:nvSpPr>
          <p:cNvPr id="3" name="Content Placeholder 2"/>
          <p:cNvSpPr>
            <a:spLocks noGrp="1"/>
          </p:cNvSpPr>
          <p:nvPr>
            <p:ph idx="1"/>
          </p:nvPr>
        </p:nvSpPr>
        <p:spPr/>
        <p:txBody>
          <a:bodyPr/>
          <a:lstStyle/>
          <a:p/>
          <a:p>
            <a:pPr lvl="1">
              <a:defRPr i="0" b="0" sz="2000" u="none"/>
            </a:pPr>
            <a:r>
              <a:t>中评的关键词为：手机 | 没有 | 只能 | 有点 | 时候 | 质量 | 屏幕 | 还好 | 手感 | 看着 | 运行 | 自动 | 突出 | 京东 | 收到 | 期待 | 开高 | 斜纹 | 想象 | 满意</a:t>
            </a:r>
          </a:p>
          <a:p>
            <a:pPr lvl="1">
              <a:defRPr i="0" b="0" sz="1600" u="sng"/>
            </a:pPr>
            <a:r>
              <a:t>主题0:说 | 卡槽 | 暂时 | 手机 | 眼睛 | 斜纹 | 东西 | 信号 | 无奈 | 断</a:t>
            </a:r>
            <a:br/>
            <a:r>
              <a:t>主题1:v10 | 只能 | 用 | 值得 | 说 | 想象 | 买 | 适配 | 不错 | 期待</a:t>
            </a:r>
            <a:br/>
            <a:r>
              <a:t>主题2:卡槽 | 太 | 做工 | 质量 | 摄像头 | 差 | 屏幕 | 一个月 | 算 | 无语</a:t>
            </a:r>
            <a:br/>
            <a:r>
              <a:t>主题3:屏幕 | 一个月 | 摄像头 | 还好 | 便宜 | 斜纹 | 运行 | 算 | 情况 | 无语</a:t>
            </a:r>
            <a:br/>
            <a:r>
              <a:t>主题4:还好 | 售罄 | 月 | 日 | 屏幕 | 斜纹 | 效果 | 查下 | 月份 | 运行</a:t>
            </a:r>
            <a:br/>
            <a:r>
              <a:t>主题5:看着 | 摄像头 | 换货 | 俩 | 第一次 | 追评 | 回来 | 一周 | 运行 | 灯光</a:t>
            </a:r>
            <a:br/>
            <a:r>
              <a:t>主题6:说 | 骗 | 感觉 | 高 | 国人 | 广告 | 性价比 | 暂时 | 塑料 | 45</a:t>
            </a:r>
            <a:br/>
            <a:r>
              <a:t>主题7:支付 | 摄像头 | 这两点 | 没见 | 微信 | 支持 | 锁屏 | 网络 | 指纹 | 断</a:t>
            </a:r>
            <a:br/>
            <a:r>
              <a:t>主题8:屏幕 | 摄像头 | 一个月 | 说 | 算 | 运行 | 灯光 | 还好 | 断 | 斜纹</a:t>
            </a:r>
            <a:br/>
            <a:r>
              <a:t>主题9:手机 | 用 | v10 | 买 | 质量 | 京东 | 只能 | 适配 | 想象 | 期待</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中评词云</a:t>
            </a:r>
          </a:p>
        </p:txBody>
      </p:sp>
      <p:pic>
        <p:nvPicPr>
          <p:cNvPr id="3" name="Picture 2" descr="V10 wordcloud of zhong ping.png"/>
          <p:cNvPicPr>
            <a:picLocks noChangeAspect="1"/>
          </p:cNvPicPr>
          <p:nvPr/>
        </p:nvPicPr>
        <p:blipFill>
          <a:blip r:embed="rId2"/>
          <a:stretch>
            <a:fillRect/>
          </a:stretch>
        </p:blipFill>
        <p:spPr>
          <a:xfrm>
            <a:off x="914400" y="1371600"/>
            <a:ext cx="7315200" cy="54864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差评</a:t>
            </a:r>
          </a:p>
        </p:txBody>
      </p:sp>
      <p:sp>
        <p:nvSpPr>
          <p:cNvPr id="3" name="Content Placeholder 2"/>
          <p:cNvSpPr>
            <a:spLocks noGrp="1"/>
          </p:cNvSpPr>
          <p:nvPr>
            <p:ph idx="1"/>
          </p:nvPr>
        </p:nvSpPr>
        <p:spPr/>
        <p:txBody>
          <a:bodyPr/>
          <a:lstStyle/>
          <a:p/>
          <a:p>
            <a:pPr lvl="1">
              <a:defRPr i="0" b="0" sz="2000" u="none"/>
            </a:pPr>
            <a:r>
              <a:t>差评的关键词为：耳机 | 手机 | 没有 | 赠品 | 提供 | 客服 | 京东 | 包装 | 下单 | 还有 | 大家 | 视频 | 结果 | 信号 | 专员 | 纸盒子 | 垃圾 | 华为 | 声音 | 收到</a:t>
            </a:r>
          </a:p>
          <a:p>
            <a:pPr lvl="1">
              <a:defRPr i="0" b="0" sz="1600" u="sng"/>
            </a:pPr>
            <a:r>
              <a:t>主题0:买 | 声音 | 视频 | 华为 | 东西 | 血亏 | 耳机 | 手机 | 一场 | 电影</a:t>
            </a:r>
            <a:br/>
            <a:r>
              <a:t>主题1:耳机 | 手机 | 送过来 | 买 | 东西连 | 粘都 | 塑料袋 | 粘 | 口子 | 千块</a:t>
            </a:r>
            <a:br/>
            <a:r>
              <a:t>主题2:手机 | 买 | 满意 | 差 | 错误 | 月 | 卡死 | 低级 | 用 | 包装</a:t>
            </a:r>
            <a:br/>
            <a:r>
              <a:t>主题3:垃圾 | 手机 | 生产日期 | 月份 | 给我发 | 名不虚传 | 真 | 几手 | 日 | 东</a:t>
            </a:r>
            <a:br/>
            <a:r>
              <a:t>主题4:手机 | 京东 | 月 | 包装 | 用 | 出厂 | 时间 | 差 | 值得 | 千元</a:t>
            </a:r>
            <a:br/>
            <a:r>
              <a:t>主题5:耳机 | 提供 | 说 | 赠品 | 客服 | 下单 | 差 | 用 | 完 | 买</a:t>
            </a:r>
            <a:br/>
            <a:r>
              <a:t>主题6:手机 | 买 | 差 | 错误 | 用 | 包装 | 月 | 耳机 | 满意 | 低级</a:t>
            </a:r>
            <a:br/>
            <a:r>
              <a:t>主题7:赠品 | 手机 | 耳机 | 说 | 掉包 | 低级 | 错误 | 包装 | 满意 | 赠</a:t>
            </a:r>
            <a:br/>
            <a:r>
              <a:t>主题8:手机 | 买 | 差 | 用 | 包装 | 错误 | 月 | 视频 | 耳机 | 满意</a:t>
            </a:r>
            <a:br/>
            <a:r>
              <a:t>主题9:手机 | 京东 | 月 | 出厂 | 包装 | 号 | 用 | 走下坡路 | 货 | 红米</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差评词云</a:t>
            </a:r>
          </a:p>
        </p:txBody>
      </p:sp>
      <p:pic>
        <p:nvPicPr>
          <p:cNvPr id="3" name="Picture 2" descr="V10 wordcloud of chai ping.png"/>
          <p:cNvPicPr>
            <a:picLocks noChangeAspect="1"/>
          </p:cNvPicPr>
          <p:nvPr/>
        </p:nvPicPr>
        <p:blipFill>
          <a:blip r:embed="rId2"/>
          <a:stretch>
            <a:fillRect/>
          </a:stretch>
        </p:blipFill>
        <p:spPr>
          <a:xfrm>
            <a:off x="914400" y="1371600"/>
            <a:ext cx="7315200" cy="54864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挖掘出的特征</a:t>
            </a:r>
          </a:p>
        </p:txBody>
      </p:sp>
      <p:sp>
        <p:nvSpPr>
          <p:cNvPr id="3" name="Content Placeholder 2"/>
          <p:cNvSpPr>
            <a:spLocks noGrp="1"/>
          </p:cNvSpPr>
          <p:nvPr>
            <p:ph idx="1"/>
          </p:nvPr>
        </p:nvSpPr>
        <p:spPr/>
        <p:txBody>
          <a:bodyPr/>
          <a:lstStyle/>
          <a:p/>
          <a:p>
            <a:pPr lvl="1">
              <a:defRPr i="0" b="0" sz="2000" u="none"/>
            </a:pPr>
            <a:r>
              <a:t>机壳 | 感觉 | 内存 | 视频 | 质量 | 人脸识别 | 产品 | 大气 | 人脸 | 黑色 | 苹果 | 实体店 | 外观 | 颜值 | 性能 | 荣耀 | 贴膜 | 模式 | 摄像头 | 声音 | 效果 | 速度 | 指纹 | 评价 | 斜纹 | 个人感觉 | 华为 | 自带 | 麒麟 | 购物 | 续航 | 电量 | 电池 | 钢化 | 正品 | 功能 | 手感 | 很漂亮 | 照片 | 总体 | 游戏 | 荣耀v10 | 手机 | 整体 | 体验 | 全面屏 | 质感 | 红色 | 蓝色 | 机子 | 价格 | 图片 | 机身 | 音质 | 支持国产 | 玩游戏 | 屏幕 | 系统 | 性价比 | 颜色</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