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79" r:id="rId3"/>
    <p:sldId id="280" r:id="rId4"/>
    <p:sldId id="27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01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7D964-5132-4554-97F6-E9C159444ABF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DAA81-F813-45D3-ACB7-2C3605D1B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072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fld id="{5385F0CF-FA6A-4C72-9EFA-DD92A46B1BE3}" type="slidenum">
              <a:rPr lang="zh-CN" altLang="en-US" sz="1200" smtClean="0"/>
              <a:pPr defTabSz="1219200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043558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fld id="{A3FF5165-7CE9-4242-B989-9D837256AEC4}" type="slidenum">
              <a:rPr lang="zh-CN" altLang="en-US" sz="1200" smtClean="0"/>
              <a:pPr defTabSz="1219200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0226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3F60-06A9-4293-A04F-A9682EE9CE65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D986-7D11-4F72-91F3-522FD18A5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28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3F60-06A9-4293-A04F-A9682EE9CE65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D986-7D11-4F72-91F3-522FD18A5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06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3F60-06A9-4293-A04F-A9682EE9CE65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D986-7D11-4F72-91F3-522FD18A5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74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3F60-06A9-4293-A04F-A9682EE9CE65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D986-7D11-4F72-91F3-522FD18A5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02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3F60-06A9-4293-A04F-A9682EE9CE65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D986-7D11-4F72-91F3-522FD18A5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48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3F60-06A9-4293-A04F-A9682EE9CE65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D986-7D11-4F72-91F3-522FD18A5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33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3F60-06A9-4293-A04F-A9682EE9CE65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D986-7D11-4F72-91F3-522FD18A5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67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3F60-06A9-4293-A04F-A9682EE9CE65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D986-7D11-4F72-91F3-522FD18A5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42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3F60-06A9-4293-A04F-A9682EE9CE65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D986-7D11-4F72-91F3-522FD18A5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69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3F60-06A9-4293-A04F-A9682EE9CE65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D986-7D11-4F72-91F3-522FD18A5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12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3F60-06A9-4293-A04F-A9682EE9CE65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D986-7D11-4F72-91F3-522FD18A5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87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83F60-06A9-4293-A04F-A9682EE9CE65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1D986-7D11-4F72-91F3-522FD18A5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09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17"/>
          <p:cNvGrpSpPr>
            <a:grpSpLocks/>
          </p:cNvGrpSpPr>
          <p:nvPr/>
        </p:nvGrpSpPr>
        <p:grpSpPr bwMode="auto">
          <a:xfrm>
            <a:off x="4641021" y="1442224"/>
            <a:ext cx="7140031" cy="3447310"/>
            <a:chOff x="4027473" y="1799994"/>
            <a:chExt cx="7143800" cy="3448787"/>
          </a:xfrm>
        </p:grpSpPr>
        <p:sp>
          <p:nvSpPr>
            <p:cNvPr id="23606" name="TextBox 12"/>
            <p:cNvSpPr txBox="1">
              <a:spLocks noChangeArrowheads="1"/>
            </p:cNvSpPr>
            <p:nvPr/>
          </p:nvSpPr>
          <p:spPr bwMode="auto">
            <a:xfrm>
              <a:off x="4027473" y="1799994"/>
              <a:ext cx="7071533" cy="2585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4" tIns="45712" rIns="91424" bIns="45712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</a:pPr>
              <a:r>
                <a:rPr lang="zh-CN" altLang="en-US" sz="3598" b="1" dirty="0">
                  <a:solidFill>
                    <a:srgbClr val="1A01AD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机车乘务员操作智能评价系统</a:t>
              </a:r>
              <a:endParaRPr lang="en-US" altLang="zh-CN" sz="3598" b="1" dirty="0">
                <a:solidFill>
                  <a:srgbClr val="1A01A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eaLnBrk="1" hangingPunct="1">
                <a:lnSpc>
                  <a:spcPct val="150000"/>
                </a:lnSpc>
              </a:pPr>
              <a:r>
                <a:rPr lang="en-US" altLang="zh-CN" sz="3598" b="1" dirty="0" smtClean="0">
                  <a:solidFill>
                    <a:srgbClr val="1A01AD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------</a:t>
              </a:r>
              <a:r>
                <a:rPr lang="zh-CN" altLang="en-US" sz="3598" b="1" dirty="0" smtClean="0">
                  <a:solidFill>
                    <a:srgbClr val="1A01AD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退勤分析</a:t>
              </a:r>
              <a:endParaRPr lang="en-US" altLang="zh-CN" sz="3598" b="1" dirty="0" smtClean="0">
                <a:solidFill>
                  <a:srgbClr val="1A01A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eaLnBrk="1" hangingPunct="1">
                <a:lnSpc>
                  <a:spcPct val="150000"/>
                </a:lnSpc>
              </a:pPr>
              <a:r>
                <a:rPr lang="zh-CN" altLang="en-US" sz="3598" b="1" dirty="0" smtClean="0">
                  <a:solidFill>
                    <a:srgbClr val="1A01AD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界面设计</a:t>
              </a:r>
              <a:endParaRPr lang="zh-CN" altLang="en-US" sz="3598" b="1" dirty="0">
                <a:solidFill>
                  <a:srgbClr val="1A01A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607" name="矩形 1"/>
            <p:cNvSpPr>
              <a:spLocks noChangeArrowheads="1"/>
            </p:cNvSpPr>
            <p:nvPr/>
          </p:nvSpPr>
          <p:spPr bwMode="auto">
            <a:xfrm>
              <a:off x="4170349" y="4787116"/>
              <a:ext cx="700092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399" b="1" dirty="0" smtClean="0"/>
                <a:t>2018.8.23</a:t>
              </a:r>
              <a:endParaRPr lang="en-US" altLang="zh-CN" sz="2399" b="1" dirty="0"/>
            </a:p>
          </p:txBody>
        </p:sp>
      </p:grpSp>
      <p:pic>
        <p:nvPicPr>
          <p:cNvPr id="23555" name="bg.mp3">
            <a:hlinkClick r:id="" action="ppaction://media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9062" y="-6000799"/>
            <a:ext cx="487109" cy="48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图片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061" y="992"/>
            <a:ext cx="4483940" cy="123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bg.mp3">
            <a:hlinkClick r:id="" action="ppaction://media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4263" y="-8087276"/>
            <a:ext cx="476002" cy="476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-596589" y="1197343"/>
            <a:ext cx="5972239" cy="5973827"/>
            <a:chOff x="-741585" y="1608329"/>
            <a:chExt cx="5976664" cy="5976664"/>
          </a:xfrm>
        </p:grpSpPr>
        <p:pic>
          <p:nvPicPr>
            <p:cNvPr id="23559" name="图片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41585" y="1608329"/>
              <a:ext cx="5976664" cy="5976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560" name="组合 6"/>
            <p:cNvGrpSpPr>
              <a:grpSpLocks/>
            </p:cNvGrpSpPr>
            <p:nvPr/>
          </p:nvGrpSpPr>
          <p:grpSpPr bwMode="auto">
            <a:xfrm>
              <a:off x="264984" y="2276164"/>
              <a:ext cx="3993226" cy="2898448"/>
              <a:chOff x="264984" y="2276164"/>
              <a:chExt cx="3993226" cy="2898448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3612297" y="2340133"/>
                <a:ext cx="493822" cy="492102"/>
              </a:xfrm>
              <a:prstGeom prst="ellipse">
                <a:avLst/>
              </a:prstGeom>
              <a:solidFill>
                <a:srgbClr val="4F81BD"/>
              </a:solidFill>
              <a:ln w="12700">
                <a:solidFill>
                  <a:srgbClr val="4F81BD"/>
                </a:solidFill>
              </a:ln>
              <a:effectLst>
                <a:outerShdw blurRad="254000" dist="241300" dir="7800000" sx="85000" sy="85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017">
                  <a:defRPr/>
                </a:pPr>
                <a:endParaRPr lang="zh-CN" altLang="en-US" sz="1799"/>
              </a:p>
            </p:txBody>
          </p:sp>
          <p:sp>
            <p:nvSpPr>
              <p:cNvPr id="20" name="同心圆 19"/>
              <p:cNvSpPr/>
              <p:nvPr/>
            </p:nvSpPr>
            <p:spPr>
              <a:xfrm>
                <a:off x="4052132" y="4006932"/>
                <a:ext cx="174663" cy="174617"/>
              </a:xfrm>
              <a:prstGeom prst="donut">
                <a:avLst/>
              </a:prstGeom>
              <a:solidFill>
                <a:srgbClr val="F37B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defTabSz="1219017">
                  <a:defRPr/>
                </a:pPr>
                <a:endParaRPr lang="zh-CN" altLang="en-US" sz="3598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同心圆 20"/>
              <p:cNvSpPr/>
              <p:nvPr/>
            </p:nvSpPr>
            <p:spPr>
              <a:xfrm>
                <a:off x="4083889" y="4479985"/>
                <a:ext cx="174663" cy="174617"/>
              </a:xfrm>
              <a:prstGeom prst="donut">
                <a:avLst/>
              </a:prstGeom>
              <a:solidFill>
                <a:srgbClr val="F37B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defTabSz="1219017">
                  <a:defRPr/>
                </a:pPr>
                <a:endParaRPr lang="zh-CN" altLang="en-US" sz="3598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3564" name="组合 80"/>
              <p:cNvGrpSpPr>
                <a:grpSpLocks/>
              </p:cNvGrpSpPr>
              <p:nvPr/>
            </p:nvGrpSpPr>
            <p:grpSpPr bwMode="auto">
              <a:xfrm>
                <a:off x="3712638" y="3258492"/>
                <a:ext cx="493257" cy="493257"/>
                <a:chOff x="1827622" y="1343919"/>
                <a:chExt cx="2304000" cy="2304000"/>
              </a:xfrm>
            </p:grpSpPr>
            <p:sp>
              <p:nvSpPr>
                <p:cNvPr id="30" name="椭圆 29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219017">
                    <a:defRPr/>
                  </a:pPr>
                  <a:endParaRPr lang="zh-CN" altLang="en-US" sz="1799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1877480" y="1393777"/>
                  <a:ext cx="2204284" cy="220428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219017">
                    <a:defRPr/>
                  </a:pPr>
                  <a:endParaRPr lang="zh-CN" altLang="en-US" sz="1799"/>
                </a:p>
              </p:txBody>
            </p:sp>
          </p:grpSp>
          <p:grpSp>
            <p:nvGrpSpPr>
              <p:cNvPr id="23565" name="组合 83"/>
              <p:cNvGrpSpPr>
                <a:grpSpLocks/>
              </p:cNvGrpSpPr>
              <p:nvPr/>
            </p:nvGrpSpPr>
            <p:grpSpPr bwMode="auto">
              <a:xfrm>
                <a:off x="2072181" y="4681355"/>
                <a:ext cx="493257" cy="493257"/>
                <a:chOff x="1827622" y="1343919"/>
                <a:chExt cx="2304000" cy="2304000"/>
              </a:xfrm>
            </p:grpSpPr>
            <p:sp>
              <p:nvSpPr>
                <p:cNvPr id="28" name="椭圆 27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219017">
                    <a:defRPr/>
                  </a:pPr>
                  <a:endParaRPr lang="zh-CN" altLang="en-US" sz="1799"/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219017">
                    <a:defRPr/>
                  </a:pPr>
                  <a:endParaRPr lang="zh-CN" altLang="en-US" sz="1799"/>
                </a:p>
              </p:txBody>
            </p:sp>
          </p:grpSp>
          <p:grpSp>
            <p:nvGrpSpPr>
              <p:cNvPr id="23566" name="组合 86"/>
              <p:cNvGrpSpPr>
                <a:grpSpLocks/>
              </p:cNvGrpSpPr>
              <p:nvPr/>
            </p:nvGrpSpPr>
            <p:grpSpPr bwMode="auto">
              <a:xfrm>
                <a:off x="264984" y="3734915"/>
                <a:ext cx="730098" cy="730098"/>
                <a:chOff x="1827622" y="1343919"/>
                <a:chExt cx="2304000" cy="2304000"/>
              </a:xfrm>
            </p:grpSpPr>
            <p:sp>
              <p:nvSpPr>
                <p:cNvPr id="26" name="椭圆 25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219017">
                    <a:defRPr/>
                  </a:pPr>
                  <a:endParaRPr lang="zh-CN" altLang="en-US" sz="1799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1877480" y="1393777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219017">
                    <a:defRPr/>
                  </a:pPr>
                  <a:endParaRPr lang="zh-CN" altLang="en-US" sz="1799"/>
                </a:p>
              </p:txBody>
            </p:sp>
          </p:grpSp>
          <p:grpSp>
            <p:nvGrpSpPr>
              <p:cNvPr id="23567" name="组合 3"/>
              <p:cNvGrpSpPr>
                <a:grpSpLocks/>
              </p:cNvGrpSpPr>
              <p:nvPr/>
            </p:nvGrpSpPr>
            <p:grpSpPr bwMode="auto">
              <a:xfrm>
                <a:off x="1558891" y="2682143"/>
                <a:ext cx="1956865" cy="1956865"/>
                <a:chOff x="587017" y="-48178"/>
                <a:chExt cx="2254640" cy="2254640"/>
              </a:xfrm>
            </p:grpSpPr>
            <p:grpSp>
              <p:nvGrpSpPr>
                <p:cNvPr id="23579" name="组合 63"/>
                <p:cNvGrpSpPr>
                  <a:grpSpLocks/>
                </p:cNvGrpSpPr>
                <p:nvPr/>
              </p:nvGrpSpPr>
              <p:grpSpPr bwMode="auto">
                <a:xfrm>
                  <a:off x="587017" y="-48178"/>
                  <a:ext cx="2254640" cy="2254640"/>
                  <a:chOff x="1827622" y="1343919"/>
                  <a:chExt cx="2304000" cy="2304000"/>
                </a:xfrm>
              </p:grpSpPr>
              <p:sp>
                <p:nvSpPr>
                  <p:cNvPr id="35" name="椭圆 34"/>
                  <p:cNvSpPr/>
                  <p:nvPr/>
                </p:nvSpPr>
                <p:spPr>
                  <a:xfrm>
                    <a:off x="1827622" y="1343919"/>
                    <a:ext cx="2304000" cy="2304000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path path="circle">
                      <a:fillToRect l="100000" b="100000"/>
                    </a:path>
                    <a:tileRect t="-100000" r="-100000"/>
                  </a:gradFill>
                  <a:ln w="12700">
                    <a:noFill/>
                  </a:ln>
                  <a:effectLst>
                    <a:outerShdw blurRad="635000" dist="762000" dir="7800000" sx="88000" sy="88000" algn="tr" rotWithShape="0">
                      <a:prstClr val="black">
                        <a:alpha val="25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219017">
                      <a:defRPr/>
                    </a:pPr>
                    <a:endParaRPr lang="zh-CN" altLang="en-US" sz="1799"/>
                  </a:p>
                </p:txBody>
              </p:sp>
              <p:sp>
                <p:nvSpPr>
                  <p:cNvPr id="36" name="椭圆 35"/>
                  <p:cNvSpPr/>
                  <p:nvPr/>
                </p:nvSpPr>
                <p:spPr>
                  <a:xfrm>
                    <a:off x="1877481" y="1393778"/>
                    <a:ext cx="2204282" cy="2204279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rgbClr val="FEFEFE"/>
                      </a:gs>
                    </a:gsLst>
                    <a:path path="circle">
                      <a:fillToRect l="100000" b="100000"/>
                    </a:path>
                    <a:tileRect t="-100000" r="-100000"/>
                  </a:gra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219017">
                      <a:defRPr/>
                    </a:pPr>
                    <a:endParaRPr lang="zh-CN" altLang="en-US" sz="1799"/>
                  </a:p>
                </p:txBody>
              </p:sp>
            </p:grpSp>
            <p:sp>
              <p:nvSpPr>
                <p:cNvPr id="15" name="椭圆 14"/>
                <p:cNvSpPr/>
                <p:nvPr/>
              </p:nvSpPr>
              <p:spPr>
                <a:xfrm>
                  <a:off x="936811" y="303994"/>
                  <a:ext cx="1589811" cy="1591217"/>
                </a:xfrm>
                <a:prstGeom prst="ellipse">
                  <a:avLst/>
                </a:prstGeom>
                <a:solidFill>
                  <a:srgbClr val="F37B19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219017">
                    <a:defRPr/>
                  </a:pPr>
                  <a:endParaRPr lang="zh-CN" altLang="en-US" sz="1799" dirty="0"/>
                </a:p>
              </p:txBody>
            </p:sp>
            <p:pic>
              <p:nvPicPr>
                <p:cNvPr id="23581" name="图片 4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6462" y="456517"/>
                  <a:ext cx="1454268" cy="13278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37" name="组合 67"/>
              <p:cNvGrpSpPr/>
              <p:nvPr/>
            </p:nvGrpSpPr>
            <p:grpSpPr>
              <a:xfrm>
                <a:off x="979282" y="2545514"/>
                <a:ext cx="493257" cy="493257"/>
                <a:chOff x="1827622" y="1343919"/>
                <a:chExt cx="2304000" cy="2304000"/>
              </a:xfrm>
              <a:solidFill>
                <a:schemeClr val="accent1"/>
              </a:solidFill>
            </p:grpSpPr>
            <p:sp>
              <p:nvSpPr>
                <p:cNvPr id="38" name="椭圆 37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pFill/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219017">
                    <a:defRPr/>
                  </a:pPr>
                  <a:endParaRPr lang="zh-CN" altLang="en-US" sz="1799"/>
                </a:p>
              </p:txBody>
            </p:sp>
            <p:sp>
              <p:nvSpPr>
                <p:cNvPr id="39" name="椭圆 38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solidFill>
                  <a:srgbClr val="4F81BD"/>
                </a:solidFill>
                <a:ln w="12700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219017">
                    <a:defRPr/>
                  </a:pPr>
                  <a:endParaRPr lang="zh-CN" altLang="en-US" sz="1799"/>
                </a:p>
              </p:txBody>
            </p:sp>
          </p:grpSp>
          <p:sp>
            <p:nvSpPr>
              <p:cNvPr id="41" name="同心圆 40"/>
              <p:cNvSpPr/>
              <p:nvPr/>
            </p:nvSpPr>
            <p:spPr>
              <a:xfrm>
                <a:off x="3147058" y="2422679"/>
                <a:ext cx="179426" cy="179379"/>
              </a:xfrm>
              <a:prstGeom prst="donu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017">
                  <a:defRPr/>
                </a:pPr>
                <a:endParaRPr lang="zh-CN" altLang="en-US" sz="1799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同心圆 16"/>
              <p:cNvSpPr/>
              <p:nvPr/>
            </p:nvSpPr>
            <p:spPr>
              <a:xfrm>
                <a:off x="1724345" y="2276636"/>
                <a:ext cx="176251" cy="174617"/>
              </a:xfrm>
              <a:prstGeom prst="donut">
                <a:avLst/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017">
                  <a:defRPr/>
                </a:pPr>
                <a:endParaRPr lang="zh-CN" altLang="en-US" sz="1799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3324897" y="4468872"/>
                <a:ext cx="493821" cy="493690"/>
              </a:xfrm>
              <a:prstGeom prst="ellipse">
                <a:avLst/>
              </a:prstGeom>
              <a:solidFill>
                <a:srgbClr val="4F81BD"/>
              </a:solidFill>
              <a:ln w="12700">
                <a:solidFill>
                  <a:srgbClr val="4F81BD"/>
                </a:solidFill>
              </a:ln>
              <a:effectLst>
                <a:outerShdw blurRad="254000" dist="241300" dir="7800000" sx="85000" sy="85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017">
                  <a:defRPr/>
                </a:pPr>
                <a:endParaRPr lang="zh-CN" altLang="en-US" sz="1799"/>
              </a:p>
            </p:txBody>
          </p:sp>
          <p:sp>
            <p:nvSpPr>
              <p:cNvPr id="46" name="同心圆 45"/>
              <p:cNvSpPr/>
              <p:nvPr/>
            </p:nvSpPr>
            <p:spPr>
              <a:xfrm>
                <a:off x="1994279" y="2494113"/>
                <a:ext cx="176251" cy="174617"/>
              </a:xfrm>
              <a:prstGeom prst="donut">
                <a:avLst/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017">
                  <a:defRPr/>
                </a:pPr>
                <a:endParaRPr lang="zh-CN" altLang="en-US" sz="1799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同心圆 48"/>
              <p:cNvSpPr/>
              <p:nvPr/>
            </p:nvSpPr>
            <p:spPr>
              <a:xfrm>
                <a:off x="1274983" y="3830727"/>
                <a:ext cx="174663" cy="176205"/>
              </a:xfrm>
              <a:prstGeom prst="donut">
                <a:avLst/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017">
                  <a:defRPr/>
                </a:pPr>
                <a:endParaRPr lang="zh-CN" altLang="en-US" sz="1799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同心圆 50"/>
              <p:cNvSpPr/>
              <p:nvPr/>
            </p:nvSpPr>
            <p:spPr>
              <a:xfrm>
                <a:off x="3328072" y="2819536"/>
                <a:ext cx="179426" cy="179379"/>
              </a:xfrm>
              <a:prstGeom prst="donu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017">
                  <a:defRPr/>
                </a:pPr>
                <a:endParaRPr lang="zh-CN" altLang="en-US" sz="1799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同心圆 51"/>
              <p:cNvSpPr/>
              <p:nvPr/>
            </p:nvSpPr>
            <p:spPr>
              <a:xfrm>
                <a:off x="3002563" y="4654602"/>
                <a:ext cx="176252" cy="174617"/>
              </a:xfrm>
              <a:prstGeom prst="donut">
                <a:avLst/>
              </a:prstGeom>
              <a:solidFill>
                <a:srgbClr val="F37B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defTabSz="1219017">
                  <a:defRPr/>
                </a:pPr>
                <a:endParaRPr lang="zh-CN" altLang="en-US" sz="3598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" name="同心圆 52"/>
              <p:cNvSpPr/>
              <p:nvPr/>
            </p:nvSpPr>
            <p:spPr>
              <a:xfrm>
                <a:off x="1743399" y="4548244"/>
                <a:ext cx="179426" cy="177792"/>
              </a:xfrm>
              <a:prstGeom prst="donu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017">
                  <a:defRPr/>
                </a:pPr>
                <a:endParaRPr lang="zh-CN" altLang="en-US" sz="1799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同心圆 53"/>
              <p:cNvSpPr/>
              <p:nvPr/>
            </p:nvSpPr>
            <p:spPr>
              <a:xfrm>
                <a:off x="3394762" y="2406805"/>
                <a:ext cx="176251" cy="174617"/>
              </a:xfrm>
              <a:prstGeom prst="donut">
                <a:avLst/>
              </a:prstGeom>
              <a:solidFill>
                <a:srgbClr val="F37B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defTabSz="1219017">
                  <a:defRPr/>
                </a:pPr>
                <a:endParaRPr lang="zh-CN" altLang="en-US" sz="3598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5" name="同心圆 54"/>
              <p:cNvSpPr/>
              <p:nvPr/>
            </p:nvSpPr>
            <p:spPr>
              <a:xfrm>
                <a:off x="2226105" y="2565548"/>
                <a:ext cx="176251" cy="176204"/>
              </a:xfrm>
              <a:prstGeom prst="donut">
                <a:avLst/>
              </a:prstGeom>
              <a:solidFill>
                <a:srgbClr val="F37B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defTabSz="1219017">
                  <a:defRPr/>
                </a:pPr>
                <a:endParaRPr lang="zh-CN" altLang="en-US" sz="3598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90157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1428" y="171969"/>
            <a:ext cx="2685057" cy="88394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dirty="0" smtClean="0"/>
              <a:t>退勤分析</a:t>
            </a:r>
            <a:endParaRPr lang="zh-CN" altLang="en-US" dirty="0"/>
          </a:p>
        </p:txBody>
      </p:sp>
      <p:sp>
        <p:nvSpPr>
          <p:cNvPr id="30" name="椭圆形标注 29"/>
          <p:cNvSpPr/>
          <p:nvPr/>
        </p:nvSpPr>
        <p:spPr>
          <a:xfrm>
            <a:off x="3690316" y="3840696"/>
            <a:ext cx="2438400" cy="969390"/>
          </a:xfrm>
          <a:prstGeom prst="wedgeEllipseCallout">
            <a:avLst>
              <a:gd name="adj1" fmla="val -40029"/>
              <a:gd name="adj2" fmla="val -1800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请</a:t>
            </a:r>
            <a:r>
              <a:rPr lang="zh-CN" altLang="en-US" dirty="0"/>
              <a:t>选择</a:t>
            </a:r>
            <a:r>
              <a:rPr lang="zh-CN" altLang="en-US" dirty="0" smtClean="0"/>
              <a:t>文件缺失原因：原因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3107480" y="4898573"/>
            <a:ext cx="3910749" cy="10776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若上传的</a:t>
            </a:r>
            <a:r>
              <a:rPr lang="en-US" altLang="zh-CN" dirty="0" smtClean="0">
                <a:solidFill>
                  <a:schemeClr val="tx1"/>
                </a:solidFill>
              </a:rPr>
              <a:t>LKJ</a:t>
            </a:r>
            <a:r>
              <a:rPr lang="zh-CN" altLang="en-US" dirty="0" smtClean="0">
                <a:solidFill>
                  <a:schemeClr val="tx1"/>
                </a:solidFill>
              </a:rPr>
              <a:t>文件数据不完整，弹出</a:t>
            </a:r>
            <a:r>
              <a:rPr lang="zh-CN" altLang="en-US" dirty="0">
                <a:solidFill>
                  <a:schemeClr val="tx1"/>
                </a:solidFill>
              </a:rPr>
              <a:t>选择</a:t>
            </a:r>
            <a:r>
              <a:rPr lang="zh-CN" altLang="en-US" dirty="0" smtClean="0">
                <a:solidFill>
                  <a:schemeClr val="tx1"/>
                </a:solidFill>
              </a:rPr>
              <a:t>框</a:t>
            </a:r>
            <a:r>
              <a:rPr lang="en-US" altLang="zh-CN" dirty="0" smtClean="0">
                <a:solidFill>
                  <a:schemeClr val="tx1"/>
                </a:solidFill>
              </a:rPr>
              <a:t>—{</a:t>
            </a:r>
            <a:r>
              <a:rPr lang="zh-CN" altLang="en-US" dirty="0" smtClean="0">
                <a:solidFill>
                  <a:schemeClr val="tx1"/>
                </a:solidFill>
              </a:rPr>
              <a:t>原因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、原因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、原因</a:t>
            </a:r>
            <a:r>
              <a:rPr lang="en-US" altLang="zh-CN" dirty="0" smtClean="0">
                <a:solidFill>
                  <a:schemeClr val="tx1"/>
                </a:solidFill>
              </a:rPr>
              <a:t>3}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82042" y="555008"/>
            <a:ext cx="6939644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请输入司机</a:t>
            </a:r>
            <a:r>
              <a:rPr lang="en-US" altLang="zh-CN" dirty="0" smtClean="0"/>
              <a:t>ID</a:t>
            </a:r>
            <a:r>
              <a:rPr lang="zh-CN" altLang="en-US" dirty="0" smtClean="0"/>
              <a:t>或姓名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10597242" y="509308"/>
            <a:ext cx="996043" cy="47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查询</a:t>
            </a:r>
            <a:endParaRPr lang="zh-CN" altLang="en-US" b="1" dirty="0"/>
          </a:p>
        </p:txBody>
      </p:sp>
      <p:grpSp>
        <p:nvGrpSpPr>
          <p:cNvPr id="37" name="组合 36"/>
          <p:cNvGrpSpPr/>
          <p:nvPr/>
        </p:nvGrpSpPr>
        <p:grpSpPr>
          <a:xfrm>
            <a:off x="787516" y="2425825"/>
            <a:ext cx="10946621" cy="149242"/>
            <a:chOff x="662291" y="2991345"/>
            <a:chExt cx="10946621" cy="149242"/>
          </a:xfrm>
        </p:grpSpPr>
        <p:grpSp>
          <p:nvGrpSpPr>
            <p:cNvPr id="38" name="组合 37"/>
            <p:cNvGrpSpPr/>
            <p:nvPr/>
          </p:nvGrpSpPr>
          <p:grpSpPr>
            <a:xfrm>
              <a:off x="734291" y="2996587"/>
              <a:ext cx="10800000" cy="144000"/>
              <a:chOff x="484909" y="2997588"/>
              <a:chExt cx="10800000" cy="14400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484909" y="2997588"/>
                <a:ext cx="900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384909" y="2997588"/>
                <a:ext cx="900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284909" y="2997588"/>
                <a:ext cx="900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184909" y="2997588"/>
                <a:ext cx="900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4084909" y="2997588"/>
                <a:ext cx="900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4984909" y="2997588"/>
                <a:ext cx="900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884909" y="2997588"/>
                <a:ext cx="900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784909" y="2997588"/>
                <a:ext cx="900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684909" y="2997588"/>
                <a:ext cx="900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8584909" y="2997588"/>
                <a:ext cx="900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9484909" y="2997588"/>
                <a:ext cx="900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0384909" y="2997588"/>
                <a:ext cx="900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流程图: 联系 38"/>
            <p:cNvSpPr>
              <a:spLocks noChangeAspect="1"/>
            </p:cNvSpPr>
            <p:nvPr/>
          </p:nvSpPr>
          <p:spPr>
            <a:xfrm>
              <a:off x="662291" y="2991345"/>
              <a:ext cx="149242" cy="1492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流程图: 联系 39"/>
            <p:cNvSpPr>
              <a:spLocks noChangeAspect="1"/>
            </p:cNvSpPr>
            <p:nvPr/>
          </p:nvSpPr>
          <p:spPr>
            <a:xfrm>
              <a:off x="11459670" y="2991345"/>
              <a:ext cx="149242" cy="1492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02772" y="1869206"/>
            <a:ext cx="208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20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7018229" y="1869206"/>
            <a:ext cx="208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21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43629" y="2873830"/>
            <a:ext cx="118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08:02:00  </a:t>
            </a:r>
          </a:p>
          <a:p>
            <a:r>
              <a:rPr lang="zh-CN" altLang="en-US" dirty="0" smtClean="0"/>
              <a:t>上海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2099015" y="2884716"/>
            <a:ext cx="118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09:09:00  </a:t>
            </a:r>
          </a:p>
          <a:p>
            <a:r>
              <a:rPr lang="zh-CN" altLang="en-US" dirty="0" smtClean="0"/>
              <a:t>上海南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10759516" y="2884716"/>
            <a:ext cx="118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10:09:00  </a:t>
            </a:r>
          </a:p>
          <a:p>
            <a:r>
              <a:rPr lang="zh-CN" altLang="en-US" dirty="0" smtClean="0"/>
              <a:t>南京南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4009516" y="2884716"/>
            <a:ext cx="118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09:09:00  </a:t>
            </a:r>
          </a:p>
          <a:p>
            <a:r>
              <a:rPr lang="zh-CN" altLang="en-US" dirty="0"/>
              <a:t>苏州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5809516" y="2884716"/>
            <a:ext cx="118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09:09:00  </a:t>
            </a:r>
          </a:p>
          <a:p>
            <a:r>
              <a:rPr lang="zh-CN" altLang="en-US" dirty="0"/>
              <a:t>无锡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7609516" y="2884716"/>
            <a:ext cx="118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09:09:00  </a:t>
            </a:r>
          </a:p>
          <a:p>
            <a:r>
              <a:rPr lang="zh-CN" altLang="en-US" dirty="0"/>
              <a:t>常州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9266387" y="2884716"/>
            <a:ext cx="118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09:09:00  </a:t>
            </a:r>
          </a:p>
          <a:p>
            <a:r>
              <a:rPr lang="zh-CN" altLang="en-US" dirty="0"/>
              <a:t>南京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33400" y="1488052"/>
            <a:ext cx="1112611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退勤</a:t>
            </a:r>
            <a:r>
              <a:rPr lang="en-US" altLang="zh-CN" b="1" dirty="0" smtClean="0"/>
              <a:t>LKJ</a:t>
            </a:r>
            <a:r>
              <a:rPr lang="zh-CN" altLang="en-US" b="1" dirty="0" smtClean="0"/>
              <a:t>数据完整性分析</a:t>
            </a:r>
            <a:endParaRPr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859515" y="1118720"/>
            <a:ext cx="123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姓名</a:t>
            </a:r>
            <a:r>
              <a:rPr lang="en-US" altLang="zh-CN" dirty="0" smtClean="0"/>
              <a:t>:***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2400592" y="1120674"/>
            <a:ext cx="101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ID:***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3730283" y="1126307"/>
            <a:ext cx="55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劳动时间</a:t>
            </a:r>
            <a:r>
              <a:rPr lang="en-US" altLang="zh-CN" dirty="0" smtClean="0"/>
              <a:t>:</a:t>
            </a:r>
            <a:r>
              <a:rPr lang="zh-CN" altLang="en-US" dirty="0" smtClean="0"/>
              <a:t>*小时（退勤时间</a:t>
            </a:r>
            <a:r>
              <a:rPr lang="en-US" altLang="zh-CN" dirty="0" smtClean="0"/>
              <a:t>-</a:t>
            </a:r>
            <a:r>
              <a:rPr lang="zh-CN" altLang="en-US" dirty="0" smtClean="0"/>
              <a:t>出勤时间</a:t>
            </a:r>
            <a:r>
              <a:rPr lang="en-US" altLang="zh-CN" dirty="0" smtClean="0"/>
              <a:t>+</a:t>
            </a:r>
            <a:r>
              <a:rPr lang="zh-CN" altLang="en-US" dirty="0" smtClean="0"/>
              <a:t>辅助时间）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9932202" y="1050214"/>
            <a:ext cx="827314" cy="3693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打印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76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045029" y="2266421"/>
            <a:ext cx="1072242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退勤项点分析结果</a:t>
            </a:r>
            <a:endParaRPr lang="zh-CN" altLang="en-US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042131"/>
              </p:ext>
            </p:extLst>
          </p:nvPr>
        </p:nvGraphicFramePr>
        <p:xfrm>
          <a:off x="990601" y="2892151"/>
          <a:ext cx="1086394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199"/>
                <a:gridCol w="1773199"/>
                <a:gridCol w="1927211"/>
                <a:gridCol w="1367307"/>
                <a:gridCol w="1128571"/>
                <a:gridCol w="965797"/>
                <a:gridCol w="709068"/>
                <a:gridCol w="1219591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作业场景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作业项目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作业问题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出现次数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扣分次数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扣分数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有无异议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途中运行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贯通试验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未进行贯通试验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Wingdings 2" panose="05020102010507070707" pitchFamily="18" charset="2"/>
                        </a:rPr>
                        <a:t>R</a:t>
                      </a:r>
                      <a:endParaRPr lang="zh-CN" altLang="en-US" dirty="0" smtClean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抱闸运行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抱闸运行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靠标解锁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超速解锁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中间站停车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停站试风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试风减压量不达标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保压不达标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Wingdings 2" panose="05020102010507070707" pitchFamily="18" charset="2"/>
                        </a:rPr>
                        <a:t>R</a:t>
                      </a:r>
                      <a:endParaRPr lang="zh-CN" altLang="en-US" dirty="0" smtClean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非正常行车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反方向行车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反向交路号出错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圆角矩形 1"/>
          <p:cNvSpPr/>
          <p:nvPr/>
        </p:nvSpPr>
        <p:spPr>
          <a:xfrm>
            <a:off x="4818253" y="446313"/>
            <a:ext cx="6829461" cy="130722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</a:rPr>
              <a:t>2018-07-01 16:00:08     </a:t>
            </a:r>
            <a:r>
              <a:rPr lang="zh-CN" altLang="en-US" dirty="0" smtClean="0">
                <a:solidFill>
                  <a:schemeClr val="tx1"/>
                </a:solidFill>
              </a:rPr>
              <a:t>上海站      </a:t>
            </a:r>
            <a:r>
              <a:rPr lang="en-US" altLang="zh-CN" dirty="0" smtClean="0">
                <a:solidFill>
                  <a:schemeClr val="tx1"/>
                </a:solidFill>
              </a:rPr>
              <a:t>K567</a:t>
            </a:r>
            <a:r>
              <a:rPr lang="zh-CN" altLang="en-US" dirty="0" smtClean="0">
                <a:solidFill>
                  <a:schemeClr val="tx1"/>
                </a:solidFill>
              </a:rPr>
              <a:t>车     未进行贯通试验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2.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2018-07-01 18:00:08     </a:t>
            </a:r>
            <a:r>
              <a:rPr lang="zh-CN" altLang="en-US" dirty="0">
                <a:solidFill>
                  <a:schemeClr val="tx1"/>
                </a:solidFill>
              </a:rPr>
              <a:t>上海站      </a:t>
            </a:r>
            <a:r>
              <a:rPr lang="en-US" altLang="zh-CN" dirty="0">
                <a:solidFill>
                  <a:schemeClr val="tx1"/>
                </a:solidFill>
              </a:rPr>
              <a:t>K567</a:t>
            </a:r>
            <a:r>
              <a:rPr lang="zh-CN" altLang="en-US" dirty="0">
                <a:solidFill>
                  <a:schemeClr val="tx1"/>
                </a:solidFill>
              </a:rPr>
              <a:t>车     未进行贯通试验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曲线连接符 24"/>
          <p:cNvCxnSpPr/>
          <p:nvPr/>
        </p:nvCxnSpPr>
        <p:spPr>
          <a:xfrm flipV="1">
            <a:off x="3455199" y="1820499"/>
            <a:ext cx="1970314" cy="15391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977713" y="18587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下钻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98641" y="5851071"/>
            <a:ext cx="471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正常退勤（或写报告、或去</a:t>
            </a:r>
            <a:r>
              <a:rPr lang="zh-CN" altLang="en-US" dirty="0"/>
              <a:t>某部门详细</a:t>
            </a:r>
            <a:r>
              <a:rPr lang="zh-CN" altLang="en-US" dirty="0" smtClean="0"/>
              <a:t>说明）</a:t>
            </a:r>
            <a:endParaRPr lang="en-US" altLang="zh-CN" dirty="0" smtClean="0"/>
          </a:p>
        </p:txBody>
      </p:sp>
      <p:sp>
        <p:nvSpPr>
          <p:cNvPr id="24" name="圆角矩形 23"/>
          <p:cNvSpPr/>
          <p:nvPr/>
        </p:nvSpPr>
        <p:spPr>
          <a:xfrm>
            <a:off x="1132114" y="5791200"/>
            <a:ext cx="1328057" cy="48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退勤结果：</a:t>
            </a:r>
          </a:p>
        </p:txBody>
      </p:sp>
      <p:sp>
        <p:nvSpPr>
          <p:cNvPr id="27" name="椭圆 26"/>
          <p:cNvSpPr/>
          <p:nvPr/>
        </p:nvSpPr>
        <p:spPr>
          <a:xfrm>
            <a:off x="8828314" y="5987143"/>
            <a:ext cx="1034143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57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17"/>
          <p:cNvGrpSpPr>
            <a:grpSpLocks/>
          </p:cNvGrpSpPr>
          <p:nvPr/>
        </p:nvGrpSpPr>
        <p:grpSpPr bwMode="auto">
          <a:xfrm>
            <a:off x="4025391" y="1906951"/>
            <a:ext cx="7684260" cy="3296745"/>
            <a:chOff x="4027473" y="2264706"/>
            <a:chExt cx="7688326" cy="3298671"/>
          </a:xfrm>
        </p:grpSpPr>
        <p:sp>
          <p:nvSpPr>
            <p:cNvPr id="44084" name="TextBox 12"/>
            <p:cNvSpPr txBox="1">
              <a:spLocks noChangeArrowheads="1"/>
            </p:cNvSpPr>
            <p:nvPr/>
          </p:nvSpPr>
          <p:spPr bwMode="auto">
            <a:xfrm>
              <a:off x="4027473" y="2264706"/>
              <a:ext cx="7071533" cy="1556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4" tIns="45712" rIns="91424" bIns="45712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</a:pPr>
              <a:r>
                <a:rPr lang="zh-CN" altLang="en-US" sz="7196" b="1" dirty="0">
                  <a:solidFill>
                    <a:srgbClr val="1A01AD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谢 谢！</a:t>
              </a:r>
            </a:p>
          </p:txBody>
        </p:sp>
        <p:sp>
          <p:nvSpPr>
            <p:cNvPr id="44085" name="矩形 1"/>
            <p:cNvSpPr>
              <a:spLocks noChangeArrowheads="1"/>
            </p:cNvSpPr>
            <p:nvPr/>
          </p:nvSpPr>
          <p:spPr bwMode="auto">
            <a:xfrm>
              <a:off x="4714875" y="4363048"/>
              <a:ext cx="7000924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399" b="1"/>
                <a:t>               联系电话：</a:t>
              </a:r>
              <a:r>
                <a:rPr lang="en-US" altLang="zh-CN" sz="2399" b="1"/>
                <a:t>021-68763766    </a:t>
              </a:r>
            </a:p>
            <a:p>
              <a:pPr eaLnBrk="1" hangingPunct="1"/>
              <a:r>
                <a:rPr lang="zh-CN" altLang="en-US" sz="2399" b="1"/>
                <a:t>               官网：         </a:t>
              </a:r>
              <a:r>
                <a:rPr lang="en-US" altLang="zh-CN" sz="2399" b="1"/>
                <a:t>www.tenly.com  </a:t>
              </a:r>
            </a:p>
            <a:p>
              <a:pPr eaLnBrk="1" hangingPunct="1"/>
              <a:r>
                <a:rPr lang="en-US" altLang="zh-CN" sz="2399" b="1"/>
                <a:t>                             www.markwaymall.com</a:t>
              </a:r>
            </a:p>
          </p:txBody>
        </p:sp>
      </p:grpSp>
      <p:pic>
        <p:nvPicPr>
          <p:cNvPr id="44035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061" y="992"/>
            <a:ext cx="4483940" cy="123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组合 43"/>
          <p:cNvGrpSpPr>
            <a:grpSpLocks/>
          </p:cNvGrpSpPr>
          <p:nvPr/>
        </p:nvGrpSpPr>
        <p:grpSpPr bwMode="auto">
          <a:xfrm>
            <a:off x="-596589" y="1197343"/>
            <a:ext cx="5972239" cy="5973827"/>
            <a:chOff x="-741585" y="1608329"/>
            <a:chExt cx="5976664" cy="5976664"/>
          </a:xfrm>
        </p:grpSpPr>
        <p:pic>
          <p:nvPicPr>
            <p:cNvPr id="44037" name="图片 4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41585" y="1608329"/>
              <a:ext cx="5976664" cy="5976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4038" name="组合 45"/>
            <p:cNvGrpSpPr>
              <a:grpSpLocks/>
            </p:cNvGrpSpPr>
            <p:nvPr/>
          </p:nvGrpSpPr>
          <p:grpSpPr bwMode="auto">
            <a:xfrm>
              <a:off x="264984" y="2276164"/>
              <a:ext cx="3993226" cy="2898448"/>
              <a:chOff x="264984" y="2276164"/>
              <a:chExt cx="3993226" cy="2898448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3612297" y="2340133"/>
                <a:ext cx="493822" cy="492102"/>
              </a:xfrm>
              <a:prstGeom prst="ellipse">
                <a:avLst/>
              </a:prstGeom>
              <a:solidFill>
                <a:srgbClr val="4F81BD"/>
              </a:solidFill>
              <a:ln w="12700">
                <a:solidFill>
                  <a:srgbClr val="4F81BD"/>
                </a:solidFill>
              </a:ln>
              <a:effectLst>
                <a:outerShdw blurRad="254000" dist="241300" dir="7800000" sx="85000" sy="85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017">
                  <a:defRPr/>
                </a:pPr>
                <a:endParaRPr lang="zh-CN" altLang="en-US" sz="1799"/>
              </a:p>
            </p:txBody>
          </p:sp>
          <p:sp>
            <p:nvSpPr>
              <p:cNvPr id="50" name="同心圆 49"/>
              <p:cNvSpPr/>
              <p:nvPr/>
            </p:nvSpPr>
            <p:spPr>
              <a:xfrm>
                <a:off x="4052132" y="4006932"/>
                <a:ext cx="174663" cy="174617"/>
              </a:xfrm>
              <a:prstGeom prst="donut">
                <a:avLst/>
              </a:prstGeom>
              <a:solidFill>
                <a:srgbClr val="F37B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defTabSz="1219017">
                  <a:defRPr/>
                </a:pPr>
                <a:endParaRPr lang="zh-CN" altLang="en-US" sz="3598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1" name="同心圆 50"/>
              <p:cNvSpPr/>
              <p:nvPr/>
            </p:nvSpPr>
            <p:spPr>
              <a:xfrm>
                <a:off x="4083889" y="4479985"/>
                <a:ext cx="174663" cy="174617"/>
              </a:xfrm>
              <a:prstGeom prst="donut">
                <a:avLst/>
              </a:prstGeom>
              <a:solidFill>
                <a:srgbClr val="F37B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defTabSz="1219017">
                  <a:defRPr/>
                </a:pPr>
                <a:endParaRPr lang="zh-CN" altLang="en-US" sz="3598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44042" name="组合 80"/>
              <p:cNvGrpSpPr>
                <a:grpSpLocks/>
              </p:cNvGrpSpPr>
              <p:nvPr/>
            </p:nvGrpSpPr>
            <p:grpSpPr bwMode="auto">
              <a:xfrm>
                <a:off x="3712638" y="3258492"/>
                <a:ext cx="493257" cy="493257"/>
                <a:chOff x="1827622" y="1343919"/>
                <a:chExt cx="2304000" cy="2304000"/>
              </a:xfrm>
            </p:grpSpPr>
            <p:sp>
              <p:nvSpPr>
                <p:cNvPr id="116" name="椭圆 115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219017">
                    <a:defRPr/>
                  </a:pPr>
                  <a:endParaRPr lang="zh-CN" altLang="en-US" sz="1799"/>
                </a:p>
              </p:txBody>
            </p:sp>
            <p:sp>
              <p:nvSpPr>
                <p:cNvPr id="117" name="椭圆 116"/>
                <p:cNvSpPr/>
                <p:nvPr/>
              </p:nvSpPr>
              <p:spPr>
                <a:xfrm>
                  <a:off x="1877480" y="1393777"/>
                  <a:ext cx="2204284" cy="220428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219017">
                    <a:defRPr/>
                  </a:pPr>
                  <a:endParaRPr lang="zh-CN" altLang="en-US" sz="1799"/>
                </a:p>
              </p:txBody>
            </p:sp>
          </p:grpSp>
          <p:grpSp>
            <p:nvGrpSpPr>
              <p:cNvPr id="44043" name="组合 83"/>
              <p:cNvGrpSpPr>
                <a:grpSpLocks/>
              </p:cNvGrpSpPr>
              <p:nvPr/>
            </p:nvGrpSpPr>
            <p:grpSpPr bwMode="auto">
              <a:xfrm>
                <a:off x="2072181" y="4681355"/>
                <a:ext cx="493257" cy="493257"/>
                <a:chOff x="1827622" y="1343919"/>
                <a:chExt cx="2304000" cy="2304000"/>
              </a:xfrm>
            </p:grpSpPr>
            <p:sp>
              <p:nvSpPr>
                <p:cNvPr id="114" name="椭圆 113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219017">
                    <a:defRPr/>
                  </a:pPr>
                  <a:endParaRPr lang="zh-CN" altLang="en-US" sz="1799"/>
                </a:p>
              </p:txBody>
            </p:sp>
            <p:sp>
              <p:nvSpPr>
                <p:cNvPr id="115" name="椭圆 114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219017">
                    <a:defRPr/>
                  </a:pPr>
                  <a:endParaRPr lang="zh-CN" altLang="en-US" sz="1799"/>
                </a:p>
              </p:txBody>
            </p:sp>
          </p:grpSp>
          <p:grpSp>
            <p:nvGrpSpPr>
              <p:cNvPr id="44044" name="组合 86"/>
              <p:cNvGrpSpPr>
                <a:grpSpLocks/>
              </p:cNvGrpSpPr>
              <p:nvPr/>
            </p:nvGrpSpPr>
            <p:grpSpPr bwMode="auto">
              <a:xfrm>
                <a:off x="264984" y="3734915"/>
                <a:ext cx="730098" cy="730098"/>
                <a:chOff x="1827622" y="1343919"/>
                <a:chExt cx="2304000" cy="2304000"/>
              </a:xfrm>
            </p:grpSpPr>
            <p:sp>
              <p:nvSpPr>
                <p:cNvPr id="92" name="椭圆 91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219017">
                    <a:defRPr/>
                  </a:pPr>
                  <a:endParaRPr lang="zh-CN" altLang="en-US" sz="1799"/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1877480" y="1393777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219017">
                    <a:defRPr/>
                  </a:pPr>
                  <a:endParaRPr lang="zh-CN" altLang="en-US" sz="1799"/>
                </a:p>
              </p:txBody>
            </p:sp>
          </p:grpSp>
          <p:grpSp>
            <p:nvGrpSpPr>
              <p:cNvPr id="44045" name="组合 54"/>
              <p:cNvGrpSpPr>
                <a:grpSpLocks/>
              </p:cNvGrpSpPr>
              <p:nvPr/>
            </p:nvGrpSpPr>
            <p:grpSpPr bwMode="auto">
              <a:xfrm>
                <a:off x="1558891" y="2682143"/>
                <a:ext cx="1956865" cy="1956865"/>
                <a:chOff x="587017" y="-48178"/>
                <a:chExt cx="2254640" cy="2254640"/>
              </a:xfrm>
            </p:grpSpPr>
            <p:grpSp>
              <p:nvGrpSpPr>
                <p:cNvPr id="44057" name="组合 63"/>
                <p:cNvGrpSpPr>
                  <a:grpSpLocks/>
                </p:cNvGrpSpPr>
                <p:nvPr/>
              </p:nvGrpSpPr>
              <p:grpSpPr bwMode="auto">
                <a:xfrm>
                  <a:off x="587017" y="-48178"/>
                  <a:ext cx="2254640" cy="2254640"/>
                  <a:chOff x="1827622" y="1343919"/>
                  <a:chExt cx="2304000" cy="2304000"/>
                </a:xfrm>
              </p:grpSpPr>
              <p:sp>
                <p:nvSpPr>
                  <p:cNvPr id="90" name="椭圆 89"/>
                  <p:cNvSpPr/>
                  <p:nvPr/>
                </p:nvSpPr>
                <p:spPr>
                  <a:xfrm>
                    <a:off x="1827622" y="1343919"/>
                    <a:ext cx="2304000" cy="2304000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path path="circle">
                      <a:fillToRect l="100000" b="100000"/>
                    </a:path>
                    <a:tileRect t="-100000" r="-100000"/>
                  </a:gradFill>
                  <a:ln w="12700">
                    <a:noFill/>
                  </a:ln>
                  <a:effectLst>
                    <a:outerShdw blurRad="635000" dist="762000" dir="7800000" sx="88000" sy="88000" algn="tr" rotWithShape="0">
                      <a:prstClr val="black">
                        <a:alpha val="25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219017">
                      <a:defRPr/>
                    </a:pPr>
                    <a:endParaRPr lang="zh-CN" altLang="en-US" sz="1799"/>
                  </a:p>
                </p:txBody>
              </p:sp>
              <p:sp>
                <p:nvSpPr>
                  <p:cNvPr id="91" name="椭圆 90"/>
                  <p:cNvSpPr/>
                  <p:nvPr/>
                </p:nvSpPr>
                <p:spPr>
                  <a:xfrm>
                    <a:off x="1877481" y="1393778"/>
                    <a:ext cx="2204282" cy="2204279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rgbClr val="FEFEFE"/>
                      </a:gs>
                    </a:gsLst>
                    <a:path path="circle">
                      <a:fillToRect l="100000" b="100000"/>
                    </a:path>
                    <a:tileRect t="-100000" r="-100000"/>
                  </a:gra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219017">
                      <a:defRPr/>
                    </a:pPr>
                    <a:endParaRPr lang="zh-CN" altLang="en-US" sz="1799"/>
                  </a:p>
                </p:txBody>
              </p:sp>
            </p:grpSp>
            <p:sp>
              <p:nvSpPr>
                <p:cNvPr id="88" name="椭圆 87"/>
                <p:cNvSpPr/>
                <p:nvPr/>
              </p:nvSpPr>
              <p:spPr>
                <a:xfrm>
                  <a:off x="936811" y="303994"/>
                  <a:ext cx="1589811" cy="1591217"/>
                </a:xfrm>
                <a:prstGeom prst="ellipse">
                  <a:avLst/>
                </a:prstGeom>
                <a:solidFill>
                  <a:srgbClr val="F37B19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219017">
                    <a:defRPr/>
                  </a:pPr>
                  <a:endParaRPr lang="zh-CN" altLang="en-US" sz="1799" dirty="0"/>
                </a:p>
              </p:txBody>
            </p:sp>
            <p:pic>
              <p:nvPicPr>
                <p:cNvPr id="44059" name="图片 4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6462" y="456517"/>
                  <a:ext cx="1454268" cy="13278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6" name="组合 67"/>
              <p:cNvGrpSpPr/>
              <p:nvPr/>
            </p:nvGrpSpPr>
            <p:grpSpPr>
              <a:xfrm>
                <a:off x="979282" y="2545514"/>
                <a:ext cx="493257" cy="493257"/>
                <a:chOff x="1827622" y="1343919"/>
                <a:chExt cx="2304000" cy="2304000"/>
              </a:xfrm>
              <a:solidFill>
                <a:schemeClr val="accent1"/>
              </a:solidFill>
            </p:grpSpPr>
            <p:sp>
              <p:nvSpPr>
                <p:cNvPr id="85" name="椭圆 84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pFill/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219017">
                    <a:defRPr/>
                  </a:pPr>
                  <a:endParaRPr lang="zh-CN" altLang="en-US" sz="1799"/>
                </a:p>
              </p:txBody>
            </p:sp>
            <p:sp>
              <p:nvSpPr>
                <p:cNvPr id="86" name="椭圆 85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solidFill>
                  <a:srgbClr val="4F81BD"/>
                </a:solidFill>
                <a:ln w="12700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219017">
                    <a:defRPr/>
                  </a:pPr>
                  <a:endParaRPr lang="zh-CN" altLang="en-US" sz="1799"/>
                </a:p>
              </p:txBody>
            </p:sp>
          </p:grpSp>
          <p:sp>
            <p:nvSpPr>
              <p:cNvPr id="57" name="同心圆 56"/>
              <p:cNvSpPr/>
              <p:nvPr/>
            </p:nvSpPr>
            <p:spPr>
              <a:xfrm>
                <a:off x="3147058" y="2422679"/>
                <a:ext cx="179426" cy="179379"/>
              </a:xfrm>
              <a:prstGeom prst="donu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017">
                  <a:defRPr/>
                </a:pPr>
                <a:endParaRPr lang="zh-CN" altLang="en-US" sz="1799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同心圆 57"/>
              <p:cNvSpPr/>
              <p:nvPr/>
            </p:nvSpPr>
            <p:spPr>
              <a:xfrm>
                <a:off x="1724345" y="2276636"/>
                <a:ext cx="176251" cy="174617"/>
              </a:xfrm>
              <a:prstGeom prst="donut">
                <a:avLst/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017">
                  <a:defRPr/>
                </a:pPr>
                <a:endParaRPr lang="zh-CN" altLang="en-US" sz="1799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3324897" y="4468872"/>
                <a:ext cx="493821" cy="493690"/>
              </a:xfrm>
              <a:prstGeom prst="ellipse">
                <a:avLst/>
              </a:prstGeom>
              <a:solidFill>
                <a:srgbClr val="4F81BD"/>
              </a:solidFill>
              <a:ln w="12700">
                <a:solidFill>
                  <a:srgbClr val="4F81BD"/>
                </a:solidFill>
              </a:ln>
              <a:effectLst>
                <a:outerShdw blurRad="254000" dist="241300" dir="7800000" sx="85000" sy="85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017">
                  <a:defRPr/>
                </a:pPr>
                <a:endParaRPr lang="zh-CN" altLang="en-US" sz="1799"/>
              </a:p>
            </p:txBody>
          </p:sp>
          <p:sp>
            <p:nvSpPr>
              <p:cNvPr id="78" name="同心圆 77"/>
              <p:cNvSpPr/>
              <p:nvPr/>
            </p:nvSpPr>
            <p:spPr>
              <a:xfrm>
                <a:off x="1994279" y="2494113"/>
                <a:ext cx="176251" cy="174617"/>
              </a:xfrm>
              <a:prstGeom prst="donut">
                <a:avLst/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017">
                  <a:defRPr/>
                </a:pPr>
                <a:endParaRPr lang="zh-CN" altLang="en-US" sz="1799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同心圆 78"/>
              <p:cNvSpPr/>
              <p:nvPr/>
            </p:nvSpPr>
            <p:spPr>
              <a:xfrm>
                <a:off x="1274983" y="3830727"/>
                <a:ext cx="174663" cy="176205"/>
              </a:xfrm>
              <a:prstGeom prst="donut">
                <a:avLst/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017">
                  <a:defRPr/>
                </a:pPr>
                <a:endParaRPr lang="zh-CN" altLang="en-US" sz="1799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同心圆 79"/>
              <p:cNvSpPr/>
              <p:nvPr/>
            </p:nvSpPr>
            <p:spPr>
              <a:xfrm>
                <a:off x="3328072" y="2819536"/>
                <a:ext cx="179426" cy="179379"/>
              </a:xfrm>
              <a:prstGeom prst="donu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017">
                  <a:defRPr/>
                </a:pPr>
                <a:endParaRPr lang="zh-CN" altLang="en-US" sz="1799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同心圆 80"/>
              <p:cNvSpPr/>
              <p:nvPr/>
            </p:nvSpPr>
            <p:spPr>
              <a:xfrm>
                <a:off x="3002563" y="4654602"/>
                <a:ext cx="176252" cy="174617"/>
              </a:xfrm>
              <a:prstGeom prst="donut">
                <a:avLst/>
              </a:prstGeom>
              <a:solidFill>
                <a:srgbClr val="F37B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defTabSz="1219017">
                  <a:defRPr/>
                </a:pPr>
                <a:endParaRPr lang="zh-CN" altLang="en-US" sz="3598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2" name="同心圆 81"/>
              <p:cNvSpPr/>
              <p:nvPr/>
            </p:nvSpPr>
            <p:spPr>
              <a:xfrm>
                <a:off x="1743399" y="4548244"/>
                <a:ext cx="179426" cy="177792"/>
              </a:xfrm>
              <a:prstGeom prst="donu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017">
                  <a:defRPr/>
                </a:pPr>
                <a:endParaRPr lang="zh-CN" altLang="en-US" sz="1799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同心圆 82"/>
              <p:cNvSpPr/>
              <p:nvPr/>
            </p:nvSpPr>
            <p:spPr>
              <a:xfrm>
                <a:off x="3394762" y="2406805"/>
                <a:ext cx="176251" cy="174617"/>
              </a:xfrm>
              <a:prstGeom prst="donut">
                <a:avLst/>
              </a:prstGeom>
              <a:solidFill>
                <a:srgbClr val="F37B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defTabSz="1219017">
                  <a:defRPr/>
                </a:pPr>
                <a:endParaRPr lang="zh-CN" altLang="en-US" sz="3598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4" name="同心圆 83"/>
              <p:cNvSpPr/>
              <p:nvPr/>
            </p:nvSpPr>
            <p:spPr>
              <a:xfrm>
                <a:off x="2226105" y="2565548"/>
                <a:ext cx="176251" cy="176204"/>
              </a:xfrm>
              <a:prstGeom prst="donut">
                <a:avLst/>
              </a:prstGeom>
              <a:solidFill>
                <a:srgbClr val="F37B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defTabSz="1219017">
                  <a:defRPr/>
                </a:pPr>
                <a:endParaRPr lang="zh-CN" altLang="en-US" sz="3598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25630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</TotalTime>
  <Words>238</Words>
  <Application>Microsoft Office PowerPoint</Application>
  <PresentationFormat>宽屏</PresentationFormat>
  <Paragraphs>70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Calibri Light</vt:lpstr>
      <vt:lpstr>Wingdings 2</vt:lpstr>
      <vt:lpstr>Office 主题</vt:lpstr>
      <vt:lpstr>PowerPoint 演示文稿</vt:lpstr>
      <vt:lpstr>退勤分析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zds</dc:creator>
  <cp:lastModifiedBy>admin</cp:lastModifiedBy>
  <cp:revision>167</cp:revision>
  <dcterms:created xsi:type="dcterms:W3CDTF">2018-07-03T03:22:33Z</dcterms:created>
  <dcterms:modified xsi:type="dcterms:W3CDTF">2018-08-23T02:15:45Z</dcterms:modified>
</cp:coreProperties>
</file>